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9" r:id="rId2"/>
    <p:sldId id="290" r:id="rId3"/>
    <p:sldId id="256" r:id="rId4"/>
    <p:sldId id="257" r:id="rId5"/>
    <p:sldId id="281" r:id="rId6"/>
    <p:sldId id="259" r:id="rId7"/>
    <p:sldId id="282" r:id="rId8"/>
    <p:sldId id="283" r:id="rId9"/>
    <p:sldId id="284" r:id="rId10"/>
    <p:sldId id="258" r:id="rId11"/>
    <p:sldId id="285" r:id="rId12"/>
    <p:sldId id="260" r:id="rId13"/>
    <p:sldId id="261" r:id="rId14"/>
    <p:sldId id="262" r:id="rId15"/>
    <p:sldId id="286" r:id="rId16"/>
    <p:sldId id="287" r:id="rId17"/>
    <p:sldId id="263" r:id="rId18"/>
    <p:sldId id="264" r:id="rId19"/>
    <p:sldId id="288" r:id="rId20"/>
    <p:sldId id="265" r:id="rId21"/>
    <p:sldId id="266" r:id="rId22"/>
    <p:sldId id="267" r:id="rId23"/>
    <p:sldId id="268" r:id="rId24"/>
    <p:sldId id="269" r:id="rId25"/>
    <p:sldId id="270" r:id="rId26"/>
    <p:sldId id="272" r:id="rId27"/>
    <p:sldId id="273" r:id="rId28"/>
    <p:sldId id="271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 showGuides="1">
      <p:cViewPr>
        <p:scale>
          <a:sx n="60" d="100"/>
          <a:sy n="60" d="100"/>
        </p:scale>
        <p:origin x="1680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AD5DB-77CE-41F9-A386-5CF492C54852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DF6BF-B170-4567-B90E-24BB5144A9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03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oouvirao.com.br/rco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611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027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3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454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472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526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771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874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148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504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981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307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179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692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374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695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466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451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439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197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88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94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6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13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741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23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03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3"/>
              </a:rPr>
              <a:t>http://comoouvirao.com.br/rco/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DF6BF-B170-4567-B90E-24BB5144A9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92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DC0A-0D02-411D-8DAF-AB2BF53FB80E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BB84-7DE5-4D0E-B3BF-216DEAE634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10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DC0A-0D02-411D-8DAF-AB2BF53FB80E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BB84-7DE5-4D0E-B3BF-216DEAE634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40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DC0A-0D02-411D-8DAF-AB2BF53FB80E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BB84-7DE5-4D0E-B3BF-216DEAE634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86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DC0A-0D02-411D-8DAF-AB2BF53FB80E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BB84-7DE5-4D0E-B3BF-216DEAE634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70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DC0A-0D02-411D-8DAF-AB2BF53FB80E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BB84-7DE5-4D0E-B3BF-216DEAE634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30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DC0A-0D02-411D-8DAF-AB2BF53FB80E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BB84-7DE5-4D0E-B3BF-216DEAE634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2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DC0A-0D02-411D-8DAF-AB2BF53FB80E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BB84-7DE5-4D0E-B3BF-216DEAE634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3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DC0A-0D02-411D-8DAF-AB2BF53FB80E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BB84-7DE5-4D0E-B3BF-216DEAE634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1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DC0A-0D02-411D-8DAF-AB2BF53FB80E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BB84-7DE5-4D0E-B3BF-216DEAE634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7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DC0A-0D02-411D-8DAF-AB2BF53FB80E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BB84-7DE5-4D0E-B3BF-216DEAE634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35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DC0A-0D02-411D-8DAF-AB2BF53FB80E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DBB84-7DE5-4D0E-B3BF-216DEAE634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5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DC0A-0D02-411D-8DAF-AB2BF53FB80E}" type="datetimeFigureOut">
              <a:rPr lang="pt-BR" smtClean="0"/>
              <a:t>01/08/2019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DBB84-7DE5-4D0E-B3BF-216DEAE634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05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4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1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96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07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61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2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60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4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52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4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86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00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16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00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02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62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48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90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4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2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86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140</Words>
  <Application>Microsoft Office PowerPoint</Application>
  <PresentationFormat>Apresentação na tela (4:3)</PresentationFormat>
  <Paragraphs>56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 Medeiros</dc:creator>
  <cp:lastModifiedBy>Alisson Medeiros</cp:lastModifiedBy>
  <cp:revision>9</cp:revision>
  <dcterms:created xsi:type="dcterms:W3CDTF">2019-08-01T18:38:14Z</dcterms:created>
  <dcterms:modified xsi:type="dcterms:W3CDTF">2019-08-01T20:49:11Z</dcterms:modified>
</cp:coreProperties>
</file>