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89" r:id="rId2"/>
    <p:sldId id="290" r:id="rId3"/>
    <p:sldId id="256" r:id="rId4"/>
    <p:sldId id="257" r:id="rId5"/>
    <p:sldId id="281" r:id="rId6"/>
    <p:sldId id="259" r:id="rId7"/>
    <p:sldId id="282" r:id="rId8"/>
    <p:sldId id="283" r:id="rId9"/>
    <p:sldId id="284" r:id="rId10"/>
    <p:sldId id="258" r:id="rId11"/>
    <p:sldId id="285" r:id="rId12"/>
    <p:sldId id="260" r:id="rId13"/>
    <p:sldId id="261" r:id="rId14"/>
    <p:sldId id="262" r:id="rId15"/>
    <p:sldId id="286" r:id="rId16"/>
    <p:sldId id="287" r:id="rId17"/>
    <p:sldId id="263" r:id="rId18"/>
    <p:sldId id="264" r:id="rId19"/>
    <p:sldId id="288" r:id="rId20"/>
    <p:sldId id="265" r:id="rId21"/>
    <p:sldId id="266" r:id="rId22"/>
    <p:sldId id="267" r:id="rId23"/>
    <p:sldId id="268" r:id="rId24"/>
    <p:sldId id="269" r:id="rId25"/>
    <p:sldId id="270" r:id="rId26"/>
    <p:sldId id="272" r:id="rId27"/>
    <p:sldId id="273" r:id="rId28"/>
    <p:sldId id="271" r:id="rId2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434" autoAdjust="0"/>
  </p:normalViewPr>
  <p:slideViewPr>
    <p:cSldViewPr snapToGrid="0" showGuides="1">
      <p:cViewPr>
        <p:scale>
          <a:sx n="60" d="100"/>
          <a:sy n="60" d="100"/>
        </p:scale>
        <p:origin x="1680" y="2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2AD5DB-77CE-41F9-A386-5CF492C54852}" type="datetimeFigureOut">
              <a:rPr lang="pt-BR" smtClean="0"/>
              <a:t>01/08/2019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3DF6BF-B170-4567-B90E-24BB5144A9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9037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comoouvirao.com.br/rco/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DF6BF-B170-4567-B90E-24BB5144A91F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76113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DF6BF-B170-4567-B90E-24BB5144A91F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40270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DF6BF-B170-4567-B90E-24BB5144A91F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2384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DF6BF-B170-4567-B90E-24BB5144A91F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04544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DF6BF-B170-4567-B90E-24BB5144A91F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4720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DF6BF-B170-4567-B90E-24BB5144A91F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55265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DF6BF-B170-4567-B90E-24BB5144A91F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37717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DF6BF-B170-4567-B90E-24BB5144A91F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88745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DF6BF-B170-4567-B90E-24BB5144A91F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21485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DF6BF-B170-4567-B90E-24BB5144A91F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65046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DF6BF-B170-4567-B90E-24BB5144A91F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98124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DF6BF-B170-4567-B90E-24BB5144A91F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03074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DF6BF-B170-4567-B90E-24BB5144A91F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31796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DF6BF-B170-4567-B90E-24BB5144A91F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16927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DF6BF-B170-4567-B90E-24BB5144A91F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53743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DF6BF-B170-4567-B90E-24BB5144A91F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46958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DF6BF-B170-4567-B90E-24BB5144A91F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546641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DF6BF-B170-4567-B90E-24BB5144A91F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24519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DF6BF-B170-4567-B90E-24BB5144A91F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143935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DF6BF-B170-4567-B90E-24BB5144A91F}" type="slidenum">
              <a:rPr lang="pt-BR" smtClean="0"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819702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DF6BF-B170-4567-B90E-24BB5144A91F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4881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DF6BF-B170-4567-B90E-24BB5144A91F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69457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DF6BF-B170-4567-B90E-24BB5144A91F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6654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DF6BF-B170-4567-B90E-24BB5144A91F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41324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DF6BF-B170-4567-B90E-24BB5144A91F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67413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DF6BF-B170-4567-B90E-24BB5144A91F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72370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DF6BF-B170-4567-B90E-24BB5144A91F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50335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>
                <a:hlinkClick r:id="rId3"/>
              </a:rPr>
              <a:t>http://comoouvirao.com.br/rco/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DF6BF-B170-4567-B90E-24BB5144A91F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4927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CDC0A-0D02-411D-8DAF-AB2BF53FB80E}" type="datetimeFigureOut">
              <a:rPr lang="pt-BR" smtClean="0"/>
              <a:t>01/08/2019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DBB84-7DE5-4D0E-B3BF-216DEAE634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9100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CDC0A-0D02-411D-8DAF-AB2BF53FB80E}" type="datetimeFigureOut">
              <a:rPr lang="pt-BR" smtClean="0"/>
              <a:t>01/08/2019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DBB84-7DE5-4D0E-B3BF-216DEAE634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3409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CDC0A-0D02-411D-8DAF-AB2BF53FB80E}" type="datetimeFigureOut">
              <a:rPr lang="pt-BR" smtClean="0"/>
              <a:t>01/08/2019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DBB84-7DE5-4D0E-B3BF-216DEAE634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9861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CDC0A-0D02-411D-8DAF-AB2BF53FB80E}" type="datetimeFigureOut">
              <a:rPr lang="pt-BR" smtClean="0"/>
              <a:t>01/08/2019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DBB84-7DE5-4D0E-B3BF-216DEAE634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7704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CDC0A-0D02-411D-8DAF-AB2BF53FB80E}" type="datetimeFigureOut">
              <a:rPr lang="pt-BR" smtClean="0"/>
              <a:t>01/08/2019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DBB84-7DE5-4D0E-B3BF-216DEAE634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8302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CDC0A-0D02-411D-8DAF-AB2BF53FB80E}" type="datetimeFigureOut">
              <a:rPr lang="pt-BR" smtClean="0"/>
              <a:t>01/08/2019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DBB84-7DE5-4D0E-B3BF-216DEAE634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7228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CDC0A-0D02-411D-8DAF-AB2BF53FB80E}" type="datetimeFigureOut">
              <a:rPr lang="pt-BR" smtClean="0"/>
              <a:t>01/08/2019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DBB84-7DE5-4D0E-B3BF-216DEAE634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4313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CDC0A-0D02-411D-8DAF-AB2BF53FB80E}" type="datetimeFigureOut">
              <a:rPr lang="pt-BR" smtClean="0"/>
              <a:t>01/08/2019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DBB84-7DE5-4D0E-B3BF-216DEAE634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0319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CDC0A-0D02-411D-8DAF-AB2BF53FB80E}" type="datetimeFigureOut">
              <a:rPr lang="pt-BR" smtClean="0"/>
              <a:t>01/08/2019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DBB84-7DE5-4D0E-B3BF-216DEAE634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375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CDC0A-0D02-411D-8DAF-AB2BF53FB80E}" type="datetimeFigureOut">
              <a:rPr lang="pt-BR" smtClean="0"/>
              <a:t>01/08/2019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DBB84-7DE5-4D0E-B3BF-216DEAE634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4357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CDC0A-0D02-411D-8DAF-AB2BF53FB80E}" type="datetimeFigureOut">
              <a:rPr lang="pt-BR" smtClean="0"/>
              <a:t>01/08/2019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DBB84-7DE5-4D0E-B3BF-216DEAE634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7503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0CDC0A-0D02-411D-8DAF-AB2BF53FB80E}" type="datetimeFigureOut">
              <a:rPr lang="pt-BR" smtClean="0"/>
              <a:t>01/08/2019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9DBB84-7DE5-4D0E-B3BF-216DEAE634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2053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" y="0"/>
            <a:ext cx="91399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938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5416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9116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7967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0075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2619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8226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7607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5497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4529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645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53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6865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3001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4160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8008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2025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2625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1487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1908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944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6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903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69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221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90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3202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18631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</TotalTime>
  <Words>140</Words>
  <Application>Microsoft Office PowerPoint</Application>
  <PresentationFormat>Apresentação na tela (4:3)</PresentationFormat>
  <Paragraphs>56</Paragraphs>
  <Slides>28</Slides>
  <Notes>28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Alisson Medeiros</dc:creator>
  <cp:lastModifiedBy>Alisson Medeiros</cp:lastModifiedBy>
  <cp:revision>9</cp:revision>
  <dcterms:created xsi:type="dcterms:W3CDTF">2019-08-01T18:38:14Z</dcterms:created>
  <dcterms:modified xsi:type="dcterms:W3CDTF">2019-08-01T20:49:11Z</dcterms:modified>
</cp:coreProperties>
</file>