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01" r:id="rId2"/>
    <p:sldId id="304" r:id="rId3"/>
    <p:sldId id="256" r:id="rId4"/>
    <p:sldId id="292" r:id="rId5"/>
    <p:sldId id="257" r:id="rId6"/>
    <p:sldId id="293" r:id="rId7"/>
    <p:sldId id="294" r:id="rId8"/>
    <p:sldId id="258" r:id="rId9"/>
    <p:sldId id="259" r:id="rId10"/>
    <p:sldId id="295" r:id="rId11"/>
    <p:sldId id="260" r:id="rId12"/>
    <p:sldId id="261" r:id="rId13"/>
    <p:sldId id="262" r:id="rId14"/>
    <p:sldId id="296" r:id="rId15"/>
    <p:sldId id="263" r:id="rId16"/>
    <p:sldId id="264" r:id="rId17"/>
    <p:sldId id="265" r:id="rId18"/>
    <p:sldId id="266" r:id="rId19"/>
    <p:sldId id="297" r:id="rId20"/>
    <p:sldId id="267" r:id="rId21"/>
    <p:sldId id="298" r:id="rId22"/>
    <p:sldId id="268" r:id="rId23"/>
    <p:sldId id="269" r:id="rId24"/>
    <p:sldId id="270" r:id="rId25"/>
    <p:sldId id="299" r:id="rId26"/>
    <p:sldId id="271" r:id="rId27"/>
    <p:sldId id="300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302" r:id="rId36"/>
    <p:sldId id="303" r:id="rId3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 showGuides="1">
      <p:cViewPr varScale="1">
        <p:scale>
          <a:sx n="70" d="100"/>
          <a:sy n="70" d="100"/>
        </p:scale>
        <p:origin x="14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A7BD9-9A5F-4672-B901-E055A6C21C50}" type="datetimeFigureOut">
              <a:rPr lang="pt-BR" smtClean="0"/>
              <a:t>01/08/2019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7A577-E66A-40C2-9819-4729955C0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152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oouvirao.com.br/rco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722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856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303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8579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393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250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74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9899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006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2219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17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886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0921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6188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84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4640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1681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153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1947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61889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6748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740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095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00233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795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89656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17051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251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21839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186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89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482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138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4440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477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http://comoouvirao.com.br/rco/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A577-E66A-40C2-9819-4729955C040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14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795-D0AB-4D7F-AA92-54651CC09D14}" type="datetimeFigureOut">
              <a:rPr lang="pt-BR" smtClean="0"/>
              <a:t>01/08/2019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7056-1503-4E3B-B7B2-81EC071A00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52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795-D0AB-4D7F-AA92-54651CC09D14}" type="datetimeFigureOut">
              <a:rPr lang="pt-BR" smtClean="0"/>
              <a:t>01/08/2019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7056-1503-4E3B-B7B2-81EC071A00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564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795-D0AB-4D7F-AA92-54651CC09D14}" type="datetimeFigureOut">
              <a:rPr lang="pt-BR" smtClean="0"/>
              <a:t>01/08/2019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7056-1503-4E3B-B7B2-81EC071A00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91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795-D0AB-4D7F-AA92-54651CC09D14}" type="datetimeFigureOut">
              <a:rPr lang="pt-BR" smtClean="0"/>
              <a:t>01/08/2019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7056-1503-4E3B-B7B2-81EC071A00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53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795-D0AB-4D7F-AA92-54651CC09D14}" type="datetimeFigureOut">
              <a:rPr lang="pt-BR" smtClean="0"/>
              <a:t>01/08/2019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7056-1503-4E3B-B7B2-81EC071A00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8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795-D0AB-4D7F-AA92-54651CC09D14}" type="datetimeFigureOut">
              <a:rPr lang="pt-BR" smtClean="0"/>
              <a:t>01/08/2019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7056-1503-4E3B-B7B2-81EC071A00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365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795-D0AB-4D7F-AA92-54651CC09D14}" type="datetimeFigureOut">
              <a:rPr lang="pt-BR" smtClean="0"/>
              <a:t>01/08/2019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7056-1503-4E3B-B7B2-81EC071A00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200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795-D0AB-4D7F-AA92-54651CC09D14}" type="datetimeFigureOut">
              <a:rPr lang="pt-BR" smtClean="0"/>
              <a:t>01/08/2019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7056-1503-4E3B-B7B2-81EC071A00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69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795-D0AB-4D7F-AA92-54651CC09D14}" type="datetimeFigureOut">
              <a:rPr lang="pt-BR" smtClean="0"/>
              <a:t>01/08/2019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7056-1503-4E3B-B7B2-81EC071A00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544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795-D0AB-4D7F-AA92-54651CC09D14}" type="datetimeFigureOut">
              <a:rPr lang="pt-BR" smtClean="0"/>
              <a:t>01/08/2019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7056-1503-4E3B-B7B2-81EC071A00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774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795-D0AB-4D7F-AA92-54651CC09D14}" type="datetimeFigureOut">
              <a:rPr lang="pt-BR" smtClean="0"/>
              <a:t>01/08/2019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7056-1503-4E3B-B7B2-81EC071A00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9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8F795-D0AB-4D7F-AA92-54651CC09D14}" type="datetimeFigureOut">
              <a:rPr lang="pt-BR" smtClean="0"/>
              <a:t>01/08/2019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07056-1503-4E3B-B7B2-81EC071A00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30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1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6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0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5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5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8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7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4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9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7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" y="0"/>
            <a:ext cx="9119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7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3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0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5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9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8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" y="0"/>
            <a:ext cx="9119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7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" y="0"/>
            <a:ext cx="9119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4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3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9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1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5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2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</TotalTime>
  <Words>180</Words>
  <Application>Microsoft Office PowerPoint</Application>
  <PresentationFormat>Apresentação na tela (4:3)</PresentationFormat>
  <Paragraphs>72</Paragraphs>
  <Slides>36</Slides>
  <Notes>36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Alisson Medeiros</dc:creator>
  <cp:lastModifiedBy>Alisson Medeiros</cp:lastModifiedBy>
  <cp:revision>9</cp:revision>
  <dcterms:created xsi:type="dcterms:W3CDTF">2019-08-01T18:05:43Z</dcterms:created>
  <dcterms:modified xsi:type="dcterms:W3CDTF">2019-08-01T20:34:56Z</dcterms:modified>
</cp:coreProperties>
</file>