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301" r:id="rId2"/>
    <p:sldId id="304" r:id="rId3"/>
    <p:sldId id="256" r:id="rId4"/>
    <p:sldId id="292" r:id="rId5"/>
    <p:sldId id="257" r:id="rId6"/>
    <p:sldId id="293" r:id="rId7"/>
    <p:sldId id="294" r:id="rId8"/>
    <p:sldId id="258" r:id="rId9"/>
    <p:sldId id="259" r:id="rId10"/>
    <p:sldId id="295" r:id="rId11"/>
    <p:sldId id="260" r:id="rId12"/>
    <p:sldId id="261" r:id="rId13"/>
    <p:sldId id="262" r:id="rId14"/>
    <p:sldId id="296" r:id="rId15"/>
    <p:sldId id="263" r:id="rId16"/>
    <p:sldId id="264" r:id="rId17"/>
    <p:sldId id="265" r:id="rId18"/>
    <p:sldId id="266" r:id="rId19"/>
    <p:sldId id="297" r:id="rId20"/>
    <p:sldId id="267" r:id="rId21"/>
    <p:sldId id="298" r:id="rId22"/>
    <p:sldId id="268" r:id="rId23"/>
    <p:sldId id="269" r:id="rId24"/>
    <p:sldId id="270" r:id="rId25"/>
    <p:sldId id="299" r:id="rId26"/>
    <p:sldId id="271" r:id="rId27"/>
    <p:sldId id="300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302" r:id="rId36"/>
    <p:sldId id="303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 showGuides="1"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A7BD9-9A5F-4672-B901-E055A6C21C50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7A577-E66A-40C2-9819-4729955C04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152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722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856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03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579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393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250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74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899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06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2190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217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886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9215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61882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842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6407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681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153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9472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188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7484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740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0953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023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7954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9656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7051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251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1839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186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89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2482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38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4440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477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7A577-E66A-40C2-9819-4729955C040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14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52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64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91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53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8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65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00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69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4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747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93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8F795-D0AB-4D7F-AA92-54651CC09D14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07056-1503-4E3B-B7B2-81EC071A00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30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6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5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8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6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4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9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7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0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8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8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4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3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9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1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4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2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180</Words>
  <Application>Microsoft Office PowerPoint</Application>
  <PresentationFormat>Apresentação na tela (4:3)</PresentationFormat>
  <Paragraphs>72</Paragraphs>
  <Slides>36</Slides>
  <Notes>36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Medeiros</dc:creator>
  <cp:lastModifiedBy>Alisson Medeiros</cp:lastModifiedBy>
  <cp:revision>9</cp:revision>
  <dcterms:created xsi:type="dcterms:W3CDTF">2019-08-01T18:05:43Z</dcterms:created>
  <dcterms:modified xsi:type="dcterms:W3CDTF">2019-08-01T20:34:56Z</dcterms:modified>
</cp:coreProperties>
</file>