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89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92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4144A-AD08-4ABF-B7C1-E497184963F7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2AA28-A488-4A0B-A325-BA63ABA397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3595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4144A-AD08-4ABF-B7C1-E497184963F7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2AA28-A488-4A0B-A325-BA63ABA397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6228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4144A-AD08-4ABF-B7C1-E497184963F7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2AA28-A488-4A0B-A325-BA63ABA397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3763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4144A-AD08-4ABF-B7C1-E497184963F7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2AA28-A488-4A0B-A325-BA63ABA397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8196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4144A-AD08-4ABF-B7C1-E497184963F7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2AA28-A488-4A0B-A325-BA63ABA397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0453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4144A-AD08-4ABF-B7C1-E497184963F7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2AA28-A488-4A0B-A325-BA63ABA397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8333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4144A-AD08-4ABF-B7C1-E497184963F7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2AA28-A488-4A0B-A325-BA63ABA397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9599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4144A-AD08-4ABF-B7C1-E497184963F7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2AA28-A488-4A0B-A325-BA63ABA397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6455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4144A-AD08-4ABF-B7C1-E497184963F7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2AA28-A488-4A0B-A325-BA63ABA397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7802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4144A-AD08-4ABF-B7C1-E497184963F7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2AA28-A488-4A0B-A325-BA63ABA397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7615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4144A-AD08-4ABF-B7C1-E497184963F7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2AA28-A488-4A0B-A325-BA63ABA397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5326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84144A-AD08-4ABF-B7C1-E497184963F7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2AA28-A488-4A0B-A325-BA63ABA397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4440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F7A5A7B6-9765-4DE0-956F-5898DFD258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877"/>
            <a:ext cx="9144000" cy="6466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27981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162</TotalTime>
  <Words>0</Words>
  <Application>Microsoft Office PowerPoint</Application>
  <PresentationFormat>Apresentação na tela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Alisson</dc:creator>
  <cp:lastModifiedBy>Alisson</cp:lastModifiedBy>
  <cp:revision>22</cp:revision>
  <dcterms:created xsi:type="dcterms:W3CDTF">2016-08-25T23:39:05Z</dcterms:created>
  <dcterms:modified xsi:type="dcterms:W3CDTF">2018-08-04T00:33:32Z</dcterms:modified>
</cp:coreProperties>
</file>