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133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35469-352E-450C-886D-B5B75DB9123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E263-3E5C-4DF1-BC6E-8F433970C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9776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35469-352E-450C-886D-B5B75DB9123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E263-3E5C-4DF1-BC6E-8F433970C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7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35469-352E-450C-886D-B5B75DB9123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E263-3E5C-4DF1-BC6E-8F433970C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393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35469-352E-450C-886D-B5B75DB9123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E263-3E5C-4DF1-BC6E-8F433970C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874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35469-352E-450C-886D-B5B75DB9123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E263-3E5C-4DF1-BC6E-8F433970C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588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35469-352E-450C-886D-B5B75DB9123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E263-3E5C-4DF1-BC6E-8F433970C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273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35469-352E-450C-886D-B5B75DB9123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E263-3E5C-4DF1-BC6E-8F433970C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7167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35469-352E-450C-886D-B5B75DB9123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E263-3E5C-4DF1-BC6E-8F433970C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6656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35469-352E-450C-886D-B5B75DB9123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E263-3E5C-4DF1-BC6E-8F433970C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5470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35469-352E-450C-886D-B5B75DB9123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E263-3E5C-4DF1-BC6E-8F433970C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7411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35469-352E-450C-886D-B5B75DB9123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E263-3E5C-4DF1-BC6E-8F433970C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90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35469-352E-450C-886D-B5B75DB9123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EE263-3E5C-4DF1-BC6E-8F433970C0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855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55F27AC-CE04-4FBF-9DF0-102DC10084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072"/>
            <a:ext cx="9144000" cy="646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726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Apresentação na tela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</dc:creator>
  <cp:lastModifiedBy>Alisson</cp:lastModifiedBy>
  <cp:revision>2</cp:revision>
  <dcterms:created xsi:type="dcterms:W3CDTF">2018-07-30T17:31:12Z</dcterms:created>
  <dcterms:modified xsi:type="dcterms:W3CDTF">2018-08-04T00:32:04Z</dcterms:modified>
</cp:coreProperties>
</file>