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133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9F2B3-83C9-4850-8745-738FFEEB2560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61A6-FA79-41F3-89F1-A930D9F55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7924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9F2B3-83C9-4850-8745-738FFEEB2560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61A6-FA79-41F3-89F1-A930D9F55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4579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9F2B3-83C9-4850-8745-738FFEEB2560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61A6-FA79-41F3-89F1-A930D9F55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9275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9F2B3-83C9-4850-8745-738FFEEB2560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61A6-FA79-41F3-89F1-A930D9F55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5993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9F2B3-83C9-4850-8745-738FFEEB2560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61A6-FA79-41F3-89F1-A930D9F55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7315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9F2B3-83C9-4850-8745-738FFEEB2560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61A6-FA79-41F3-89F1-A930D9F55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8677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9F2B3-83C9-4850-8745-738FFEEB2560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61A6-FA79-41F3-89F1-A930D9F55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9190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9F2B3-83C9-4850-8745-738FFEEB2560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61A6-FA79-41F3-89F1-A930D9F55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5010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9F2B3-83C9-4850-8745-738FFEEB2560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61A6-FA79-41F3-89F1-A930D9F55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4480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9F2B3-83C9-4850-8745-738FFEEB2560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61A6-FA79-41F3-89F1-A930D9F55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674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9F2B3-83C9-4850-8745-738FFEEB2560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61A6-FA79-41F3-89F1-A930D9F55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1888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9F2B3-83C9-4850-8745-738FFEEB2560}" type="datetimeFigureOut">
              <a:rPr lang="pt-BR" smtClean="0"/>
              <a:t>03/08/2018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D561A6-FA79-41F3-89F1-A930D9F55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1863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F8D1786-09C7-4C6D-8662-7123AF6054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437"/>
            <a:ext cx="9144000" cy="646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1287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0</Words>
  <Application>Microsoft Office PowerPoint</Application>
  <PresentationFormat>Apresentação na tela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Alisson</dc:creator>
  <cp:lastModifiedBy>Alisson</cp:lastModifiedBy>
  <cp:revision>1</cp:revision>
  <dcterms:created xsi:type="dcterms:W3CDTF">2018-08-04T01:03:29Z</dcterms:created>
  <dcterms:modified xsi:type="dcterms:W3CDTF">2018-08-04T01:06:44Z</dcterms:modified>
</cp:coreProperties>
</file>