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BD5A-6D9A-4940-BF26-187B6D7932E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751EA-8187-4C99-9C20-4D3458E8E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0362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BD5A-6D9A-4940-BF26-187B6D7932E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751EA-8187-4C99-9C20-4D3458E8E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6061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BD5A-6D9A-4940-BF26-187B6D7932E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751EA-8187-4C99-9C20-4D3458E8E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128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BD5A-6D9A-4940-BF26-187B6D7932E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751EA-8187-4C99-9C20-4D3458E8E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269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BD5A-6D9A-4940-BF26-187B6D7932E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751EA-8187-4C99-9C20-4D3458E8E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0858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BD5A-6D9A-4940-BF26-187B6D7932E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751EA-8187-4C99-9C20-4D3458E8E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8668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BD5A-6D9A-4940-BF26-187B6D7932E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751EA-8187-4C99-9C20-4D3458E8E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572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BD5A-6D9A-4940-BF26-187B6D7932E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751EA-8187-4C99-9C20-4D3458E8E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467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BD5A-6D9A-4940-BF26-187B6D7932E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751EA-8187-4C99-9C20-4D3458E8E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0311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BD5A-6D9A-4940-BF26-187B6D7932E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751EA-8187-4C99-9C20-4D3458E8E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6572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3BD5A-6D9A-4940-BF26-187B6D7932E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751EA-8187-4C99-9C20-4D3458E8E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0976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3BD5A-6D9A-4940-BF26-187B6D7932E7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751EA-8187-4C99-9C20-4D3458E8E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1713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8549CFA-7982-4209-95CF-B1589C299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072"/>
            <a:ext cx="9144000" cy="646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973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54C0F19-43E0-4D02-81EE-27F12A19F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5" y="0"/>
            <a:ext cx="89599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688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0</Words>
  <Application>Microsoft Office PowerPoint</Application>
  <PresentationFormat>Apresentação na tela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Alisson</dc:creator>
  <cp:lastModifiedBy>Alisson</cp:lastModifiedBy>
  <cp:revision>4</cp:revision>
  <dcterms:created xsi:type="dcterms:W3CDTF">2015-10-11T15:51:00Z</dcterms:created>
  <dcterms:modified xsi:type="dcterms:W3CDTF">2018-08-04T00:50:51Z</dcterms:modified>
</cp:coreProperties>
</file>