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951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3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013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1744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97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1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89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59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01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09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552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36B5E-ECA7-42F9-B035-AB9974ABB016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834AD-CA95-40D5-B376-ABA3758325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42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B7386E1-D329-499E-B5CA-D490371AC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99"/>
            <a:ext cx="9144000" cy="63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6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DA28628-AC34-445C-9BB7-DD22F1F42F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99"/>
            <a:ext cx="9144000" cy="63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0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0E9F27C-93DF-4196-A30D-9E3C50A61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99"/>
            <a:ext cx="9144000" cy="63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0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1A2FF04-E169-4DEE-A379-30A49288DF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99"/>
            <a:ext cx="9144000" cy="63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016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Apresentação na tela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Escola De Missões</dc:creator>
  <cp:lastModifiedBy>Alisson</cp:lastModifiedBy>
  <cp:revision>4</cp:revision>
  <dcterms:created xsi:type="dcterms:W3CDTF">2014-07-04T18:16:45Z</dcterms:created>
  <dcterms:modified xsi:type="dcterms:W3CDTF">2018-08-04T00:47:32Z</dcterms:modified>
</cp:coreProperties>
</file>