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428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33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254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19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93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78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918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44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929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80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0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CBBCE-9E06-45D8-8216-D8F9935D7839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40168-F71E-42D8-B586-C1F45D32DA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44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7196D5C-658A-4948-8731-8A354521B9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99"/>
            <a:ext cx="9144000" cy="63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8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705EA1-0102-4F59-BA85-5E0E12E6A2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99"/>
            <a:ext cx="9144000" cy="63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549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0</Words>
  <Application>Microsoft Office PowerPoint</Application>
  <PresentationFormat>Apresentação na tela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do Office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Escola De Missões</dc:creator>
  <cp:lastModifiedBy>Alisson</cp:lastModifiedBy>
  <cp:revision>8</cp:revision>
  <dcterms:created xsi:type="dcterms:W3CDTF">2014-07-09T16:33:45Z</dcterms:created>
  <dcterms:modified xsi:type="dcterms:W3CDTF">2018-08-04T00:52:04Z</dcterms:modified>
</cp:coreProperties>
</file>