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49F92-041D-D82B-BB5E-64C186932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0B1DC1-C8C1-A345-7486-A575CED2D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19384D-8934-8B30-D6F2-4F9E90DE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D2CF1E6-C0A6-F270-D745-3D0B1AAF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D3A6FE-78D4-9665-42D2-F1B38872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33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BF7E7-65C6-9707-7F21-66E2885C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2F914A-2E18-D44E-1104-F51F5CFDC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9847D2-418B-8026-1A8F-EC4DB0E9B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A0221B-3D50-BB23-50D0-FE94574C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4440A-8AEA-0528-BCA4-401EB81D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87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0023F1B-19C3-6E86-15EE-79B3C11B4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D66543-0CCC-FA51-7479-70437C7F9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D90FF9-A11D-F197-B2A9-31A3093A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88C08C-0BD7-A6F6-71E4-7EE0C4E6A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96199E-26C8-7104-1F71-07152C1A9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46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FDE40-7F24-F19E-F016-FE230666C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17EA24-0EF7-F415-DA11-D724AB137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D28514-2C49-7511-0357-71BF51E8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CE6015-5D14-BF84-ED88-94082BF9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F01D1A-A39A-6D12-EF8E-4853106E2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1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64206D-C350-E669-29D8-068DB17D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95AD4D-0C93-1516-88A7-2A8D4A75E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6A58A3-894B-8A12-90B4-E9B7A9FAB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EBEAEF-EC95-0B21-8BBE-E45E5831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77498A-6F5C-DE20-0913-D2AF385E6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57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3393C8-1204-C76E-6CED-6F897773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11F071-F7AB-D87A-0A64-1173FB0C1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90C9A8-01CD-69A7-AC5E-7E2E01BC4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8F97AD-4C2F-ED36-223D-82444C94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24FD5F-AB2F-CE11-A929-3B0FED25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87BFB7-A410-521F-8391-9A8F4215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6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0152C-F36A-A3F9-E3F4-CF8A5D15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3497E9-EF60-E1D8-305C-541A73992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98C2EE4-6F00-E075-D384-94CD804EE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50DE2CE-2860-46A8-78E4-87AF9A902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7D99FC2-D800-450F-0D3A-E2CCCCBDD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11225EE-02AA-EF8E-54E8-4F3BB5344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7399B9-9BFC-E44B-9250-9D8D562ED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EDCF4DD-982C-957C-3504-24852482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57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E5F46-9927-5D27-15D2-762193802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2F4855-7E1C-5C04-524C-942940AA1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D40FDA4-24FD-BED6-59F8-4486232A5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C18421-265F-7F3B-A00D-F97CC90B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09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3EE8B1F-50A6-41E5-4E9E-3AD77779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E56442-ED3C-E196-6C49-DBC668F5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3EE03BF-9A0E-EA59-ED2C-CDAB280A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82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144F1-8AFA-9A7D-7D6A-F8C97B6E9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E1D09-E4C5-1499-3211-248FF4B0E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8832E42-7928-6A47-AA03-0A53B35C1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F7D31F-49C3-EDCB-B549-9415A6ECD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9614F7-36B2-CEAA-71D9-E6EEB898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C7D0330-7DB4-17CE-BE53-8FC566C10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565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EAF92E-4306-A2C5-6C0C-B507E00F6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9BA606-F5AE-CEC6-0ADC-939DC43B4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62DB8-6205-8DD9-56DA-C9A65086F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1720BC-BB48-8BAE-85EA-3F057992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9C2B13-76CB-C3E8-6D5D-19F39716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96607F-D35E-40BA-F49D-504074E7B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25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2908219-12AC-43BA-3687-994601FF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303925-E7B0-B645-E7D3-35112BC97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C312F0-48F9-256A-4E02-578BD1C81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6A78F-3A51-453F-8A69-E9E7154AC11E}" type="datetimeFigureOut">
              <a:rPr lang="pt-BR" smtClean="0"/>
              <a:t>28/02/2024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B16FB7-5728-4BA5-C472-5FB7113F4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FD75F0-5412-B9C9-6E57-55702FB41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3645-0E1B-4828-B419-5CF60CD70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32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85DC89A3-20EE-92DB-3D58-E6FA0A44E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4" y="380994"/>
            <a:ext cx="6096012" cy="609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53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 com confiança média">
            <a:extLst>
              <a:ext uri="{FF2B5EF4-FFF2-40B4-BE49-F238E27FC236}">
                <a16:creationId xmlns:a16="http://schemas.microsoft.com/office/drawing/2014/main" id="{8A25AAD4-764D-3F15-C485-ED7028E27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3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0C061843-EAF3-64F2-41A2-BA12C9710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4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Diagrama&#10;&#10;Descrição gerada automaticamente">
            <a:extLst>
              <a:ext uri="{FF2B5EF4-FFF2-40B4-BE49-F238E27FC236}">
                <a16:creationId xmlns:a16="http://schemas.microsoft.com/office/drawing/2014/main" id="{F13B8933-D165-732A-877F-BC7579F42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Mapa&#10;&#10;Descrição gerada automaticamente">
            <a:extLst>
              <a:ext uri="{FF2B5EF4-FFF2-40B4-BE49-F238E27FC236}">
                <a16:creationId xmlns:a16="http://schemas.microsoft.com/office/drawing/2014/main" id="{FF1FC7BF-B874-E96B-F039-BCAC1EF4D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0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&#10;&#10;Descrição gerada automaticamente">
            <a:extLst>
              <a:ext uri="{FF2B5EF4-FFF2-40B4-BE49-F238E27FC236}">
                <a16:creationId xmlns:a16="http://schemas.microsoft.com/office/drawing/2014/main" id="{E2476F6F-8A07-B438-8D91-157F5A528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53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 Gomes de Medeiros</dc:creator>
  <cp:lastModifiedBy>Alisson Gomes de Medeiros</cp:lastModifiedBy>
  <cp:revision>1</cp:revision>
  <dcterms:created xsi:type="dcterms:W3CDTF">2024-02-28T13:07:45Z</dcterms:created>
  <dcterms:modified xsi:type="dcterms:W3CDTF">2024-02-28T13:14:00Z</dcterms:modified>
</cp:coreProperties>
</file>