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322ACC-0D3B-8F09-23D9-BEE5789E4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3E314B7-5E8B-B9CA-62A1-D4914053E3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55E787-2521-1C19-B4A6-DF9F211B0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39E0F-C27B-42D9-B820-17DEB1090ECC}" type="datetimeFigureOut">
              <a:rPr lang="pt-BR" smtClean="0"/>
              <a:t>25/02/2024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7B605F7-4C15-6EA8-F423-037A055E4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F8DBCED-0B4B-AA24-B9A9-437577E8C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C7C-F34F-49FF-AFFA-098B5B818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3308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D0FAC2-EFA0-74A7-1688-EC1D29E17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AEEB129-0649-357E-19E7-13FCE7CF2A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81E9FC6-8E30-8372-4FEC-0A3817840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39E0F-C27B-42D9-B820-17DEB1090ECC}" type="datetimeFigureOut">
              <a:rPr lang="pt-BR" smtClean="0"/>
              <a:t>25/02/2024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AB56BF-7F62-C0D6-5CB0-2ECC5FED2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2FFF10E-EE62-EDC2-CDC4-D49162E7A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C7C-F34F-49FF-AFFA-098B5B818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6939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BBA0584-46B5-290D-AD13-EB62B7143D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F211671-212F-B695-1821-53BE7BD2D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1160FAD-C099-C750-F34B-777100A6D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39E0F-C27B-42D9-B820-17DEB1090ECC}" type="datetimeFigureOut">
              <a:rPr lang="pt-BR" smtClean="0"/>
              <a:t>25/02/2024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F3814BE-C8FB-98F7-086E-EB1DC9D8A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60E4ED0-DDDC-411F-D39E-38F67DC6E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C7C-F34F-49FF-AFFA-098B5B818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7054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04A6BE-662E-0D81-C4EE-8797B65F9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C298EE-CA45-A524-5CE5-5A728D5B2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F1FE8EF-37C4-58E3-D443-A56AE4D7B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39E0F-C27B-42D9-B820-17DEB1090ECC}" type="datetimeFigureOut">
              <a:rPr lang="pt-BR" smtClean="0"/>
              <a:t>25/02/2024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B2F0297-7F12-B19F-0C33-5FA28D07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0B7DB5-0B8B-07CF-0B5B-114B532CC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C7C-F34F-49FF-AFFA-098B5B818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5443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9562D2-5904-6C25-E507-D305677FB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40CDB86-9C77-87C7-1C4C-DFE27A065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1E7428-8F3B-0D51-860C-0801F9AAA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39E0F-C27B-42D9-B820-17DEB1090ECC}" type="datetimeFigureOut">
              <a:rPr lang="pt-BR" smtClean="0"/>
              <a:t>25/02/2024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03AC58D-DCF3-D4AE-F82C-8C4BDDE5E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0E05F08-019E-FC55-D46B-E81C0E42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C7C-F34F-49FF-AFFA-098B5B818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193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C461E-A76C-10BF-F821-63478D8D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F046167-FEC6-9837-A30E-F4D2FB3AE8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69DB09F-5B61-FFB3-0FD4-EB84020616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F6F91D0-A099-3B84-7222-68F47BAED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39E0F-C27B-42D9-B820-17DEB1090ECC}" type="datetimeFigureOut">
              <a:rPr lang="pt-BR" smtClean="0"/>
              <a:t>25/02/2024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4E74632-0E72-21B7-C495-F51319D03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AEFDC72-F7D3-A9A3-BED2-CE239FE1A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C7C-F34F-49FF-AFFA-098B5B818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4662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A4BC88-1977-FE92-10AC-5876B65B6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1F8DBF6-9538-130F-27BC-D29A5E73A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A9DE0B5-3E8E-B519-C20E-CB877FD50C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DD78709-A71F-F84C-51CB-1BC4794C02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36A619C-3A72-80DB-593A-3E81B9AEBC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B2D30C1-1B88-17E2-B13A-D03358E49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39E0F-C27B-42D9-B820-17DEB1090ECC}" type="datetimeFigureOut">
              <a:rPr lang="pt-BR" smtClean="0"/>
              <a:t>25/02/2024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C7594BE-6293-CFBD-462B-8B519FFC9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F445692-689B-5BB9-3783-D803938E1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C7C-F34F-49FF-AFFA-098B5B818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6746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664B1-5F5B-4C09-DD23-746995035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BBAEB70-6C03-CB3B-94D1-9171E201B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39E0F-C27B-42D9-B820-17DEB1090ECC}" type="datetimeFigureOut">
              <a:rPr lang="pt-BR" smtClean="0"/>
              <a:t>25/02/2024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991AC03-11AD-2120-1DD9-F2CBAC044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6288424-1E78-E775-C809-B8A642840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C7C-F34F-49FF-AFFA-098B5B818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212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F33E91A-56E8-4BFE-4AA8-269AC9F38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39E0F-C27B-42D9-B820-17DEB1090ECC}" type="datetimeFigureOut">
              <a:rPr lang="pt-BR" smtClean="0"/>
              <a:t>25/02/2024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B05B19A-A966-3BE9-44E5-63293EC20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3591607-F21D-6BCE-4F21-9ABE536F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C7C-F34F-49FF-AFFA-098B5B818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5557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846F71-4E66-CDAE-90B4-13A76C498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A919DF-61CB-3886-9C99-2D39E7B0D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A11798F-C30F-FF26-AAA9-DD02A3935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25FFE1B-9F66-EEC4-EEE2-AD2D15888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39E0F-C27B-42D9-B820-17DEB1090ECC}" type="datetimeFigureOut">
              <a:rPr lang="pt-BR" smtClean="0"/>
              <a:t>25/02/2024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9910925-24E2-BB50-7C33-780F3DA4F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F2AF28C-680A-AC83-3895-5E7ADBC27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C7C-F34F-49FF-AFFA-098B5B818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430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8A2005-27DF-8E14-5C1E-ECEEC6DA2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4F9242C-AF70-58E7-A6E2-BA83CDAC6D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0B7A052-F377-3D86-26B5-ED8D7B1272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B88B2AC-08C3-EB35-1D7A-16736B9E3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39E0F-C27B-42D9-B820-17DEB1090ECC}" type="datetimeFigureOut">
              <a:rPr lang="pt-BR" smtClean="0"/>
              <a:t>25/02/2024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54F2A31-597D-A23A-1641-CEA917029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9D7FD4B-2450-6294-790C-5AAC5B555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C7C-F34F-49FF-AFFA-098B5B818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692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B7352C8-3063-9474-8739-D063338E8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A123A69-C995-84A3-CCA0-9C74F7F65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E75D7D-6D34-8361-2120-CD84239478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39E0F-C27B-42D9-B820-17DEB1090ECC}" type="datetimeFigureOut">
              <a:rPr lang="pt-BR" smtClean="0"/>
              <a:t>25/02/2024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11A694-A5D0-3FE5-D18A-3C35C655EA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33E2D7F-89E4-1153-4D55-94EE6FDCEE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4AC7C-F34F-49FF-AFFA-098B5B818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2446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Mapa&#10;&#10;Descrição gerada automaticamente">
            <a:extLst>
              <a:ext uri="{FF2B5EF4-FFF2-40B4-BE49-F238E27FC236}">
                <a16:creationId xmlns:a16="http://schemas.microsoft.com/office/drawing/2014/main" id="{6E3D5C32-453D-DF5E-D65D-0A05806EF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70" y="379585"/>
            <a:ext cx="6096059" cy="609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723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Mapa&#10;&#10;Descrição gerada automaticamente">
            <a:extLst>
              <a:ext uri="{FF2B5EF4-FFF2-40B4-BE49-F238E27FC236}">
                <a16:creationId xmlns:a16="http://schemas.microsoft.com/office/drawing/2014/main" id="{046AD6E0-5C2B-BD68-5A38-C9887B42C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70" y="379585"/>
            <a:ext cx="6096059" cy="609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544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Mapa&#10;&#10;Descrição gerada automaticamente">
            <a:extLst>
              <a:ext uri="{FF2B5EF4-FFF2-40B4-BE49-F238E27FC236}">
                <a16:creationId xmlns:a16="http://schemas.microsoft.com/office/drawing/2014/main" id="{4CF5CC13-4379-F544-8E68-BB1EA64640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70" y="379585"/>
            <a:ext cx="6096059" cy="609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08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Mapa&#10;&#10;Descrição gerada automaticamente">
            <a:extLst>
              <a:ext uri="{FF2B5EF4-FFF2-40B4-BE49-F238E27FC236}">
                <a16:creationId xmlns:a16="http://schemas.microsoft.com/office/drawing/2014/main" id="{19B11AEA-0455-EFC3-65D2-360D4D158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70" y="379585"/>
            <a:ext cx="6096059" cy="609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474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Mapa&#10;&#10;Descrição gerada automaticamente">
            <a:extLst>
              <a:ext uri="{FF2B5EF4-FFF2-40B4-BE49-F238E27FC236}">
                <a16:creationId xmlns:a16="http://schemas.microsoft.com/office/drawing/2014/main" id="{957E9888-07AE-E333-3381-B88121D8F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70" y="379585"/>
            <a:ext cx="6096059" cy="609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2461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Alisson Gomes de Medeiros</dc:creator>
  <cp:lastModifiedBy>Alisson Gomes de Medeiros</cp:lastModifiedBy>
  <cp:revision>1</cp:revision>
  <dcterms:created xsi:type="dcterms:W3CDTF">2024-02-25T13:17:36Z</dcterms:created>
  <dcterms:modified xsi:type="dcterms:W3CDTF">2024-02-25T13:24:46Z</dcterms:modified>
</cp:coreProperties>
</file>