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DF2FF-D003-A44F-3895-523773332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6F9B56-6A61-250C-85C4-6CA6B425B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800851-ACEB-FAE9-D101-96DA51BE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44F6-05D6-423C-BCC7-5499E93C0935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D1DBAE-8828-6A1E-D7D8-76D7C860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0B8142-216D-14F1-2298-831BD0AA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A6C6-9173-4DBE-AE3B-7E7F7D162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83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80AAE-7FB1-96D7-1152-0708DD77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92F4D9-6724-2EEB-0546-8D39AADF8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F0679B-5F29-C383-D186-4DB71906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44F6-05D6-423C-BCC7-5499E93C0935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6B4444-C959-2399-42A4-8F7CC5E0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D2A051-6C6F-BEA4-A761-497C8BEF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A6C6-9173-4DBE-AE3B-7E7F7D162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94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0495F0-3FA3-4CA5-159D-7C93CEB80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59CC64-942B-F52D-CB4A-F0EA59B10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CF0549-7179-232E-2A2D-6285DC06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44F6-05D6-423C-BCC7-5499E93C0935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2394B3-D77C-8228-041B-FD223594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40C49F-0A57-AB17-9DBC-70462FA2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A6C6-9173-4DBE-AE3B-7E7F7D162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15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62171-ABF8-FE65-7765-643F384A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1F7B44-2802-2009-0E3D-39BCFBA69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80F32-7A56-4500-17BB-610ED20F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44F6-05D6-423C-BCC7-5499E93C0935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D173C9-A492-3422-D5C9-51781867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13C588-E9A0-976F-B049-4EF066EA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A6C6-9173-4DBE-AE3B-7E7F7D162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61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AAAB4-A17E-2DAD-BD9F-9A3B6EFA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265930-D88B-1C16-F7F3-EAA634C24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522793-6F3F-198F-605E-5A55285B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44F6-05D6-423C-BCC7-5499E93C0935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85C7AB-64D9-E057-C60F-A2568E07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0139C9-AF24-2709-74B6-AD018BBB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A6C6-9173-4DBE-AE3B-7E7F7D162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89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6C168-BB55-E7D2-E109-CA47E1DF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F04D7B-9E07-131F-E9BA-932048808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E9D457-8ECC-DE12-4840-BBDE6399A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057144-16CB-095D-8FC5-BC03BD04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44F6-05D6-423C-BCC7-5499E93C0935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C1C3A1-4A9C-06D7-4F1C-CCFE362D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20689A-751A-D36F-B87B-47227F71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A6C6-9173-4DBE-AE3B-7E7F7D162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13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16EAF-1BDE-E8AF-ACE3-D58CF6DE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259F14-A390-861F-8C03-C2DF5F390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CB5988-C0D1-3555-2BED-0BC41A405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C3CE71C-DF6B-BB3D-E4A7-1C24DF62F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851120-837B-CB2F-AC60-71A464241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A5EF41-85D2-A1F0-A0C4-BAE7F616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44F6-05D6-423C-BCC7-5499E93C0935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F91FD1B-FB62-9680-6194-8D584A5D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5FF9AC-27E7-FD9B-E666-0C020DF0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A6C6-9173-4DBE-AE3B-7E7F7D162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17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5FC97-AE4F-164B-BFB8-A395CA05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119F45-3305-B39D-8BCC-8BADD948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44F6-05D6-423C-BCC7-5499E93C0935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2C76EA-0094-19D6-BCFE-B74154C1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8661F55-4BA0-EAC9-F589-50B3A239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A6C6-9173-4DBE-AE3B-7E7F7D162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82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8C0B6A0-4A5E-DB01-7729-7BC75342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44F6-05D6-423C-BCC7-5499E93C0935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97B27B-1D3E-46F9-94E3-90C8E979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049D8E-D3FA-C64C-A144-FADD593B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A6C6-9173-4DBE-AE3B-7E7F7D162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90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4D261-B1B7-3D86-316F-E24D7E16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D61C65-C1C0-3EC9-665C-826A0DECE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C5EE50-8D94-7D44-152B-330B0DF81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1F1036-440E-FDF1-30C0-2D4406B2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44F6-05D6-423C-BCC7-5499E93C0935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F9BBEE-2D83-2F1F-4CBC-DC795915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8542EB-F5C9-A4A5-2383-E479F463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A6C6-9173-4DBE-AE3B-7E7F7D162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92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F651C-7FE1-44B0-1C0D-7D736080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43C12EC-2B33-DB64-086C-B983325E9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2F9678-CFB9-11DB-56AA-19A3F0677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6F71F8-C099-299A-1BE5-7F576E4F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44F6-05D6-423C-BCC7-5499E93C0935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C1A9AF-1B98-6B1E-51C6-3C174A6E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35D7D1-C48B-4C7F-D760-91328A00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A6C6-9173-4DBE-AE3B-7E7F7D162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52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611EE0C-8996-F842-B53B-C0552493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51BC2C-A73A-4B64-6A3D-A5C54C25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81D863-F0AA-B9BD-CD25-A884EF503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44F6-05D6-423C-BCC7-5499E93C0935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2E98DC-B9AC-0DA6-92D4-4572E48B0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657997-8205-0A19-D266-E52648E01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8A6C6-9173-4DBE-AE3B-7E7F7D162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4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1380B5F2-1432-4D7F-91A3-CA9A32779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0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391B3522-4240-A40B-1386-8E7D63558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7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35F7ACB5-4131-D8AA-79CB-D93E8520A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AC1D02D8-CDE7-1FA4-AC45-DC0A80B3E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0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486DD0D0-75C2-A27A-F74A-7370BEF64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79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 Gomes de Medeiros</dc:creator>
  <cp:lastModifiedBy>Alisson Gomes de Medeiros</cp:lastModifiedBy>
  <cp:revision>1</cp:revision>
  <dcterms:created xsi:type="dcterms:W3CDTF">2024-02-25T13:22:08Z</dcterms:created>
  <dcterms:modified xsi:type="dcterms:W3CDTF">2024-02-25T13:24:49Z</dcterms:modified>
</cp:coreProperties>
</file>