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ADF2FF-D003-A44F-3895-5237733327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6F9B56-6A61-250C-85C4-6CA6B425BA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800851-ACEB-FAE9-D101-96DA51BED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344F6-05D6-423C-BCC7-5499E93C0935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4D1DBAE-8828-6A1E-D7D8-76D7C8602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70B8142-216D-14F1-2298-831BD0AA5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A6C6-9173-4DBE-AE3B-7E7F7D1626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2836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A80AAE-7FB1-96D7-1152-0708DD77D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292F4D9-6724-2EEB-0546-8D39AADF89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0F0679B-5F29-C383-D186-4DB71906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344F6-05D6-423C-BCC7-5499E93C0935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46B4444-C959-2399-42A4-8F7CC5E00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DD2A051-6C6F-BEA4-A761-497C8BEF4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A6C6-9173-4DBE-AE3B-7E7F7D1626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8944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10495F0-3FA3-4CA5-159D-7C93CEB80F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A59CC64-942B-F52D-CB4A-F0EA59B104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7CF0549-7179-232E-2A2D-6285DC066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344F6-05D6-423C-BCC7-5499E93C0935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2394B3-D77C-8228-041B-FD2235943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40C49F-0A57-AB17-9DBC-70462FA22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A6C6-9173-4DBE-AE3B-7E7F7D1626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0156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F62171-ABF8-FE65-7765-643F384AB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1F7B44-2802-2009-0E3D-39BCFBA69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080F32-7A56-4500-17BB-610ED20F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344F6-05D6-423C-BCC7-5499E93C0935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D173C9-A492-3422-D5C9-51781867E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13C588-E9A0-976F-B049-4EF066EA0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A6C6-9173-4DBE-AE3B-7E7F7D1626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7615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FAAAB4-A17E-2DAD-BD9F-9A3B6EFA5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A265930-D88B-1C16-F7F3-EAA634C247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522793-6F3F-198F-605E-5A55285BF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344F6-05D6-423C-BCC7-5499E93C0935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85C7AB-64D9-E057-C60F-A2568E079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C0139C9-AF24-2709-74B6-AD018BBBD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A6C6-9173-4DBE-AE3B-7E7F7D1626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889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96C168-BB55-E7D2-E109-CA47E1DF4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F04D7B-9E07-131F-E9BA-932048808F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BE9D457-8ECC-DE12-4840-BBDE6399A0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1057144-16CB-095D-8FC5-BC03BD04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344F6-05D6-423C-BCC7-5499E93C0935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5C1C3A1-4A9C-06D7-4F1C-CCFE362D7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620689A-751A-D36F-B87B-47227F717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A6C6-9173-4DBE-AE3B-7E7F7D1626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0131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416EAF-1BDE-E8AF-ACE3-D58CF6DEC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E259F14-A390-861F-8C03-C2DF5F390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ACB5988-C0D1-3555-2BED-0BC41A405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C3CE71C-DF6B-BB3D-E4A7-1C24DF62FF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1851120-837B-CB2F-AC60-71A464241B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0A5EF41-85D2-A1F0-A0C4-BAE7F6160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344F6-05D6-423C-BCC7-5499E93C0935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F91FD1B-FB62-9680-6194-8D584A5DD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F5FF9AC-27E7-FD9B-E666-0C020DF0A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A6C6-9173-4DBE-AE3B-7E7F7D1626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1178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95FC97-AE4F-164B-BFB8-A395CA054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D119F45-3305-B39D-8BCC-8BADD948B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344F6-05D6-423C-BCC7-5499E93C0935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2C76EA-0094-19D6-BCFE-B74154C1C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8661F55-4BA0-EAC9-F589-50B3A239E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A6C6-9173-4DBE-AE3B-7E7F7D1626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2828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8C0B6A0-4A5E-DB01-7729-7BC753428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344F6-05D6-423C-BCC7-5499E93C0935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D97B27B-1D3E-46F9-94E3-90C8E979B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B049D8E-D3FA-C64C-A144-FADD593B8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A6C6-9173-4DBE-AE3B-7E7F7D1626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2906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74D261-B1B7-3D86-316F-E24D7E161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D61C65-C1C0-3EC9-665C-826A0DECE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7C5EE50-8D94-7D44-152B-330B0DF810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31F1036-440E-FDF1-30C0-2D4406B27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344F6-05D6-423C-BCC7-5499E93C0935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8F9BBEE-2D83-2F1F-4CBC-DC795915D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8542EB-F5C9-A4A5-2383-E479F463E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A6C6-9173-4DBE-AE3B-7E7F7D1626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9929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BF651C-7FE1-44B0-1C0D-7D7360809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43C12EC-2B33-DB64-086C-B983325E95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D2F9678-CFB9-11DB-56AA-19A3F06777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76F71F8-C099-299A-1BE5-7F576E4F3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344F6-05D6-423C-BCC7-5499E93C0935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BC1A9AF-1B98-6B1E-51C6-3C174A6E1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835D7D1-C48B-4C7F-D760-91328A00B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A6C6-9173-4DBE-AE3B-7E7F7D1626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1524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611EE0C-8996-F842-B53B-C0552493E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B51BC2C-A73A-4B64-6A3D-A5C54C252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781D863-F0AA-B9BD-CD25-A884EF5033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344F6-05D6-423C-BCC7-5499E93C0935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2E98DC-B9AC-0DA6-92D4-4572E48B09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657997-8205-0A19-D266-E52648E01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8A6C6-9173-4DBE-AE3B-7E7F7D1626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6455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1380B5F2-1432-4D7F-91A3-CA9A32779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09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391B3522-4240-A40B-1386-8E7D63558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979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35F7ACB5-4131-D8AA-79CB-D93E8520A4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28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AC1D02D8-CDE7-1FA4-AC45-DC0A80B3E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104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486DD0D0-75C2-A27A-F74A-7370BEF64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799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Alisson Gomes de Medeiros</dc:creator>
  <cp:lastModifiedBy>Alisson Gomes de Medeiros</cp:lastModifiedBy>
  <cp:revision>1</cp:revision>
  <dcterms:created xsi:type="dcterms:W3CDTF">2024-02-25T13:22:08Z</dcterms:created>
  <dcterms:modified xsi:type="dcterms:W3CDTF">2024-02-25T13:24:49Z</dcterms:modified>
</cp:coreProperties>
</file>