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2A7C0-54FA-C423-5BCB-CED2D283A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723F51-DAD4-8F93-9EC5-DF6929086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39F04D-85B9-C091-C91D-CE4568A2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6B1-48CE-4653-AB49-E2C5B4AD1E4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E32FD7-5685-F8A0-262D-0D00057A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2E2C1-5743-9457-789A-A110C83B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F56-F49B-49F3-86B8-B827395F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25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614A6-F99E-93C6-A8D4-82F47E5D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0BCA70-8798-27FE-BE95-5FA8FF9C7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D0D79F-B898-6FED-975F-A09C831D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6B1-48CE-4653-AB49-E2C5B4AD1E4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3188FA-CE0E-7F56-FC06-2617C9FB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D6315D-7967-7A56-A357-82C91722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F56-F49B-49F3-86B8-B827395F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56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0927E9-7AB0-4095-B1CA-E90EF53E9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95E0A2-AE47-D5BB-3D99-FB8018E26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F13F05-9F5C-E4A6-F12B-27AF508DF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6B1-48CE-4653-AB49-E2C5B4AD1E4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67EFAA-400B-8965-E01D-0F240341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D9364B-82C8-2DA0-0B2D-2E8D79AB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F56-F49B-49F3-86B8-B827395F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95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D2E38-8E87-52B0-B30F-F54C82AB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9FF8E1-BF4F-6A48-0D36-653B96B99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654504-46C6-9E7F-F4FB-D8C174C7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6B1-48CE-4653-AB49-E2C5B4AD1E4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600F82-3520-9692-15D2-1B2E36D1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10B70A-F3C6-F5A3-E17A-B39496FD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F56-F49B-49F3-86B8-B827395F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8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695F6-FF02-AB9A-4AE7-1F6A1873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CA6DE1-AA2F-9AD3-3BDE-3F5D83602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C9B557-4A9D-7092-7172-9CD3A2CF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6B1-48CE-4653-AB49-E2C5B4AD1E4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010E75-02A6-FDB5-C042-EA217949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FE5AE-21A7-F75E-503D-8C97C57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F56-F49B-49F3-86B8-B827395F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95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075A0-B50F-79A2-7BF8-00017C02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E9CDD8-AB0F-0201-1C70-0162D482A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224B63-B685-FC77-03BA-C5EDD73A9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B9EFB5-054C-A20C-0AF5-7CC3D3AA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6B1-48CE-4653-AB49-E2C5B4AD1E4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424319-B0F2-16A9-847A-4CC6CAD8E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624CCE-4F9B-663B-EC48-AEFBAC7D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F56-F49B-49F3-86B8-B827395F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28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64BB4-A21A-9D4D-0B47-1DD313D8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BB6CD8-77B1-E18C-D37B-134370458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802389-3065-7F32-B767-F328F4736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94E70C-40D9-8F8F-1F21-374527C9C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51B6A81-6AE6-CBBF-2678-8A3EB5448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83012F0-338C-8A92-0DC2-74DE864C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6B1-48CE-4653-AB49-E2C5B4AD1E4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2C856C5-9CF4-C74D-E1D4-72A26069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0F69EF8-69EA-A7A3-263E-CB3D41C5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F56-F49B-49F3-86B8-B827395F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88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AC12F-1DF7-C27B-C9DD-D0FB0C4E9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0CB6A7-34BD-0E0D-EBFA-4E90B7251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6B1-48CE-4653-AB49-E2C5B4AD1E4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2F7695-C535-1A4D-EF74-8462E39C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3888BB7-C417-5564-762F-10964C8F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F56-F49B-49F3-86B8-B827395F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22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0F2407B-E96F-40F2-21B8-A3B13761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6B1-48CE-4653-AB49-E2C5B4AD1E4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D56B0B3-4EB5-013E-91BC-ACE75F87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74405F-3CAB-7C60-F9F8-DCB30D43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F56-F49B-49F3-86B8-B827395F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80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2D2F2-8356-D145-8C8D-334BD744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2B8208-352A-9656-7D34-ACFCAD04D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D0F5E1-4EB4-A775-20CB-24599963D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568CBB-4E22-41D5-DA08-53CFDFD5C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6B1-48CE-4653-AB49-E2C5B4AD1E4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177400-3BA9-4CB0-585C-11E9CABF2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694B87-338B-C1BD-7FD5-AC53CA33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F56-F49B-49F3-86B8-B827395F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65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8AA2D-25D2-B9B5-36B8-130EAA2F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8BCB6B7-164B-96F5-780A-F881BF168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7AF7AA-A08C-D848-0B5E-652B44319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8C9164-761D-CCFC-C91E-AF429804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6B1-48CE-4653-AB49-E2C5B4AD1E4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4CB91D-F482-FDBB-CB79-23275727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25B860-32FB-5A31-6980-981315C9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F56-F49B-49F3-86B8-B827395F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38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ABED5A-0A44-FF92-AAEC-4BE75C1E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8C50F1-332C-518A-7FA2-CC54F4EA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E83B82-EB14-CAEE-89FA-F49DFA422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A6B1-48CE-4653-AB49-E2C5B4AD1E4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09142D-09B9-922A-1081-E9F9EF3C5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058FF3-DD4E-94CE-29EF-9B1331902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AF56-F49B-49F3-86B8-B827395F0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4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4E2C0897-A129-A2BC-B713-787A879EC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4043"/>
            <a:ext cx="6096059" cy="61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7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E3394447-AD25-247D-2102-BCD9A43A2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3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03D904D2-96C3-58DF-9951-BF6DBA0C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85" y="379585"/>
            <a:ext cx="6098830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9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D246EFC0-81B3-94D9-07DF-3D4B8A373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5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89BFF26D-0DA8-23FD-6E26-219531CC9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344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Alisson Gomes de Medeiros</dc:creator>
  <cp:lastModifiedBy>Alisson Gomes de Medeiros</cp:lastModifiedBy>
  <cp:revision>1</cp:revision>
  <dcterms:created xsi:type="dcterms:W3CDTF">2024-02-24T19:41:49Z</dcterms:created>
  <dcterms:modified xsi:type="dcterms:W3CDTF">2024-02-24T19:44:03Z</dcterms:modified>
</cp:coreProperties>
</file>