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 showGuides="1">
      <p:cViewPr varScale="1">
        <p:scale>
          <a:sx n="68" d="100"/>
          <a:sy n="68" d="100"/>
        </p:scale>
        <p:origin x="84" y="7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C72A7C0-54FA-C423-5BCB-CED2D283AA2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55723F51-DAD4-8F93-9EC5-DF692908677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D739F04D-85B9-C091-C91D-CE4568A2F2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7BA6B1-48CE-4653-AB49-E2C5B4AD1E4C}" type="datetimeFigureOut">
              <a:rPr lang="pt-BR" smtClean="0"/>
              <a:t>24/02/2024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B1E32FD7-5685-F8A0-262D-0D00057A2B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E722E2C1-5743-9457-789A-A110C83B1B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A9AF56-F49B-49F3-86B8-B827395F038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3325496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9E614A6-F99E-93C6-A8D4-82F47E5D24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150BCA70-8798-27FE-BE95-5FA8FF9C7D4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40D0D79F-B898-6FED-975F-A09C831DF4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7BA6B1-48CE-4653-AB49-E2C5B4AD1E4C}" type="datetimeFigureOut">
              <a:rPr lang="pt-BR" smtClean="0"/>
              <a:t>24/02/2024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893188FA-CE0E-7F56-FC06-2617C9FB67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D1D6315D-7967-7A56-A357-82C9172287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A9AF56-F49B-49F3-86B8-B827395F038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425699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BB0927E9-7AB0-4095-B1CA-E90EF53E913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F995E0A2-AE47-D5BB-3D99-FB8018E268B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C8F13F05-9F5C-E4A6-F12B-27AF508DFF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7BA6B1-48CE-4653-AB49-E2C5B4AD1E4C}" type="datetimeFigureOut">
              <a:rPr lang="pt-BR" smtClean="0"/>
              <a:t>24/02/2024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4F67EFAA-400B-8965-E01D-0F240341C2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6AD9364B-82C8-2DA0-0B2D-2E8D79AB9C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A9AF56-F49B-49F3-86B8-B827395F038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919524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FCD2E38-8E87-52B0-B30F-F54C82AB57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C89FF8E1-BF4F-6A48-0D36-653B96B99BE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24654504-46C6-9E7F-F4FB-D8C174C7F0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7BA6B1-48CE-4653-AB49-E2C5B4AD1E4C}" type="datetimeFigureOut">
              <a:rPr lang="pt-BR" smtClean="0"/>
              <a:t>24/02/2024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50600F82-3520-9692-15D2-1B2E36D10C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DB10B70A-F3C6-F5A3-E17A-B39496FDFA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A9AF56-F49B-49F3-86B8-B827395F038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29840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67695F6-FF02-AB9A-4AE7-1F6A187367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97CA6DE1-AA2F-9AD3-3BDE-3F5D8360270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F7C9B557-4A9D-7092-7172-9CD3A2CF3C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7BA6B1-48CE-4653-AB49-E2C5B4AD1E4C}" type="datetimeFigureOut">
              <a:rPr lang="pt-BR" smtClean="0"/>
              <a:t>24/02/2024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D4010E75-02A6-FDB5-C042-EA21794999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CA6FE5AE-21A7-F75E-503D-8C97C57986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A9AF56-F49B-49F3-86B8-B827395F038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979531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DC075A0-B50F-79A2-7BF8-00017C0258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9AE9CDD8-AB0F-0201-1C70-0162D482A8B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94224B63-B685-FC77-03BA-C5EDD73A9F0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7DB9EFB5-054C-A20C-0AF5-7CC3D3AA6E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7BA6B1-48CE-4653-AB49-E2C5B4AD1E4C}" type="datetimeFigureOut">
              <a:rPr lang="pt-BR" smtClean="0"/>
              <a:t>24/02/2024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42424319-B0F2-16A9-847A-4CC6CAD8E1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B0624CCE-4F9B-663B-EC48-AEFBAC7D2B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A9AF56-F49B-49F3-86B8-B827395F038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782889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4464BB4-A21A-9D4D-0B47-1DD313D8F0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A1BB6CD8-77B1-E18C-D37B-13437045808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DA802389-3065-7F32-B767-F328F473661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6194E70C-40D9-8F8F-1F21-374527C9CDC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id="{B51B6A81-6AE6-CBBF-2678-8A3EB544863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>
            <a:extLst>
              <a:ext uri="{FF2B5EF4-FFF2-40B4-BE49-F238E27FC236}">
                <a16:creationId xmlns:a16="http://schemas.microsoft.com/office/drawing/2014/main" id="{B83012F0-338C-8A92-0DC2-74DE864C3E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7BA6B1-48CE-4653-AB49-E2C5B4AD1E4C}" type="datetimeFigureOut">
              <a:rPr lang="pt-BR" smtClean="0"/>
              <a:t>24/02/2024</a:t>
            </a:fld>
            <a:endParaRPr lang="pt-BR"/>
          </a:p>
        </p:txBody>
      </p:sp>
      <p:sp>
        <p:nvSpPr>
          <p:cNvPr id="8" name="Espaço Reservado para Rodapé 7">
            <a:extLst>
              <a:ext uri="{FF2B5EF4-FFF2-40B4-BE49-F238E27FC236}">
                <a16:creationId xmlns:a16="http://schemas.microsoft.com/office/drawing/2014/main" id="{72C856C5-9CF4-C74D-E1D4-72A260694A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>
            <a:extLst>
              <a:ext uri="{FF2B5EF4-FFF2-40B4-BE49-F238E27FC236}">
                <a16:creationId xmlns:a16="http://schemas.microsoft.com/office/drawing/2014/main" id="{70F69EF8-69EA-A7A3-263E-CB3D41C5C6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A9AF56-F49B-49F3-86B8-B827395F038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778852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DFAC12F-1DF7-C27B-C9DD-D0FB0C4E98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780CB6A7-34BD-0E0D-EBFA-4E90B7251E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7BA6B1-48CE-4653-AB49-E2C5B4AD1E4C}" type="datetimeFigureOut">
              <a:rPr lang="pt-BR" smtClean="0"/>
              <a:t>24/02/2024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1B2F7695-C535-1A4D-EF74-8462E39C39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23888BB7-C417-5564-762F-10964C8FC2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A9AF56-F49B-49F3-86B8-B827395F038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742248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id="{60F2407B-E96F-40F2-21B8-A3B1376183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7BA6B1-48CE-4653-AB49-E2C5B4AD1E4C}" type="datetimeFigureOut">
              <a:rPr lang="pt-BR" smtClean="0"/>
              <a:t>24/02/2024</a:t>
            </a:fld>
            <a:endParaRPr lang="pt-BR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2D56B0B3-4EB5-013E-91BC-ACE75F877C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A374405F-3CAB-7C60-F9F8-DCB30D43AE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A9AF56-F49B-49F3-86B8-B827395F038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078008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EA2D2F2-8356-D145-8C8D-334BD74470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422B8208-352A-9656-7D34-ACFCAD04DAC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F3D0F5E1-4EB4-A775-20CB-24599963D11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45568CBB-4E22-41D5-DA08-53CFDFD5CE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7BA6B1-48CE-4653-AB49-E2C5B4AD1E4C}" type="datetimeFigureOut">
              <a:rPr lang="pt-BR" smtClean="0"/>
              <a:t>24/02/2024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E6177400-3BA9-4CB0-585C-11E9CABF23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9A694B87-338B-C1BD-7FD5-AC53CA3376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A9AF56-F49B-49F3-86B8-B827395F038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176579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B78AA2D-25D2-B9B5-36B8-130EAA2F9B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>
            <a:extLst>
              <a:ext uri="{FF2B5EF4-FFF2-40B4-BE49-F238E27FC236}">
                <a16:creationId xmlns:a16="http://schemas.microsoft.com/office/drawing/2014/main" id="{98BCB6B7-164B-96F5-780A-F881BF16858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C77AF7AA-A08C-D848-0B5E-652B44319BA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2E8C9164-761D-CCFC-C91E-AF42980467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7BA6B1-48CE-4653-AB49-E2C5B4AD1E4C}" type="datetimeFigureOut">
              <a:rPr lang="pt-BR" smtClean="0"/>
              <a:t>24/02/2024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324CB91D-F482-FDBB-CB79-2327572768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F525B860-32FB-5A31-6980-981315C9D7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A9AF56-F49B-49F3-86B8-B827395F038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293853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id="{FEABED5A-0A44-FF92-AAEC-4BE75C1E56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208C50F1-332C-518A-7FA2-CC54F4EA2EC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6BE83B82-EB14-CAEE-89FA-F49DFA422AA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97BA6B1-48CE-4653-AB49-E2C5B4AD1E4C}" type="datetimeFigureOut">
              <a:rPr lang="pt-BR" smtClean="0"/>
              <a:t>24/02/2024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AD09142D-09B9-922A-1081-E9F9EF3C59A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34058FF3-DD4E-94CE-29EF-9B133190240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A9AF56-F49B-49F3-86B8-B827395F038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53457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 descr="Uma imagem contendo Texto&#10;&#10;Descrição gerada automaticamente">
            <a:extLst>
              <a:ext uri="{FF2B5EF4-FFF2-40B4-BE49-F238E27FC236}">
                <a16:creationId xmlns:a16="http://schemas.microsoft.com/office/drawing/2014/main" id="{4E2C0897-A129-A2BC-B713-787A879EC0A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7970" y="374043"/>
            <a:ext cx="6096059" cy="61099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587118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 descr="Mapa&#10;&#10;Descrição gerada automaticamente">
            <a:extLst>
              <a:ext uri="{FF2B5EF4-FFF2-40B4-BE49-F238E27FC236}">
                <a16:creationId xmlns:a16="http://schemas.microsoft.com/office/drawing/2014/main" id="{E3394447-AD25-247D-2102-BCD9A43A2D1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7970" y="379585"/>
            <a:ext cx="6096059" cy="60988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753327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 descr="Uma imagem contendo Calendário&#10;&#10;Descrição gerada automaticamente">
            <a:extLst>
              <a:ext uri="{FF2B5EF4-FFF2-40B4-BE49-F238E27FC236}">
                <a16:creationId xmlns:a16="http://schemas.microsoft.com/office/drawing/2014/main" id="{03D904D2-96C3-58DF-9951-BF6DBA0C4A1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6585" y="379585"/>
            <a:ext cx="6098830" cy="60988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199850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 descr="Mapa&#10;&#10;Descrição gerada automaticamente">
            <a:extLst>
              <a:ext uri="{FF2B5EF4-FFF2-40B4-BE49-F238E27FC236}">
                <a16:creationId xmlns:a16="http://schemas.microsoft.com/office/drawing/2014/main" id="{D246EFC0-81B3-94D9-07DF-3D4B8A37373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7970" y="379585"/>
            <a:ext cx="6096059" cy="60988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745186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 descr="Mapa&#10;&#10;Descrição gerada automaticamente">
            <a:extLst>
              <a:ext uri="{FF2B5EF4-FFF2-40B4-BE49-F238E27FC236}">
                <a16:creationId xmlns:a16="http://schemas.microsoft.com/office/drawing/2014/main" id="{89BFF26D-0DA8-23FD-6E26-219531CC99F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7970" y="379585"/>
            <a:ext cx="6096059" cy="60988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3234400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0</Words>
  <Application>Microsoft Office PowerPoint</Application>
  <PresentationFormat>Widescreen</PresentationFormat>
  <Paragraphs>0</Paragraphs>
  <Slides>5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5</vt:i4>
      </vt:variant>
    </vt:vector>
  </HeadingPairs>
  <TitlesOfParts>
    <vt:vector size="9" baseType="lpstr">
      <vt:lpstr>Arial</vt:lpstr>
      <vt:lpstr>Calibri</vt:lpstr>
      <vt:lpstr>Calibri Light</vt:lpstr>
      <vt:lpstr>Tema do Office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Alisson Gomes de Medeiros</dc:creator>
  <cp:lastModifiedBy>Alisson Gomes de Medeiros</cp:lastModifiedBy>
  <cp:revision>1</cp:revision>
  <dcterms:created xsi:type="dcterms:W3CDTF">2024-02-24T19:41:49Z</dcterms:created>
  <dcterms:modified xsi:type="dcterms:W3CDTF">2024-02-24T19:44:03Z</dcterms:modified>
</cp:coreProperties>
</file>