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C7FDF-2F8D-8F50-BF75-BA87F95E8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A5749A-3278-472D-101C-948FE2B1F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CE697C5-AF9A-488B-2358-72BD9FFC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FBC-2F26-4DF6-A873-2E18B0CC6413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2FEA3C3-475F-BDA1-E3C6-FAAE541C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8E395D2-0F4D-8450-1AD1-339AAAA4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B0F0-1C78-42FB-A510-314A364D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494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33A6F7-97BE-BF39-7255-EB44C5609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95D44AF-8D39-C5CC-DB9D-0688EF1F5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572153-15DE-CB58-153C-78DA5253C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FBC-2F26-4DF6-A873-2E18B0CC6413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BDDB957-BAC2-A5E3-A7A3-82B289FF5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2F149A8-772B-973C-9865-50F7B63E0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B0F0-1C78-42FB-A510-314A364D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348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1FB8E25-3CA1-F842-1A16-27E667558E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4EA49F1-5E29-51E2-B7B4-7E37FC010F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AA2D07-2DD6-D80E-04FB-8F759DC92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FBC-2F26-4DF6-A873-2E18B0CC6413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A6339D7-C21A-670B-B560-0245AB42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D34D8FE-5E55-16ED-4F7E-39A575D55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B0F0-1C78-42FB-A510-314A364D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994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00A775-3737-CEC9-8AD7-5032546B8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1A2EDD-04FA-C00A-DC75-A6012528B2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939A5FC-6020-8415-DC1C-3E212388F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FBC-2F26-4DF6-A873-2E18B0CC6413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C5D07F7-E970-81E5-08D8-9074AEF3B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A8AC22E-30EB-694A-3E1B-CE0E7537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B0F0-1C78-42FB-A510-314A364D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8823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DCFA61-AEC8-AD96-AD7A-73A251267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FDC57C-8EAE-3024-2B3F-D05FE9FE8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9F5BAC-57A7-8928-7CE1-0ABEADB7F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FBC-2F26-4DF6-A873-2E18B0CC6413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23C5F2F-6621-18C5-CE5F-15095378F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D206AEB-7DF5-AF9B-2300-EB3C092E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B0F0-1C78-42FB-A510-314A364D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214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E78F38-2BE8-1472-4B41-61896FE90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2B3490-D13E-6B06-66C9-F90B963217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459F22A-5DFB-662A-0687-A7F83DA22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FFFFE5C-EFE5-0D1D-5BCF-23B69D31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FBC-2F26-4DF6-A873-2E18B0CC6413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AD9927A-332C-FDF7-20AD-D1A1BA078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E504FD-83F8-8DBF-6D3C-271ADF61F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B0F0-1C78-42FB-A510-314A364D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90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BCD0EB-B1C5-FD94-3F12-9D4E4E587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20F8CD3-47F4-D5B3-FC8D-90284587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28A7AA9-457E-51E9-396B-57C8EF138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327FC62-E540-D1CD-F1F7-2A62CE5018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896410A-B2F5-316A-851A-2AA6766C3A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9CEAB1E-2BE5-B219-468C-7128F0EAF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FBC-2F26-4DF6-A873-2E18B0CC6413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361D16A-E8A6-F5EC-57A5-49FAD3B2E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51D732B-321E-3A06-45D5-A57676A2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B0F0-1C78-42FB-A510-314A364D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127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EC67C-18AC-D408-3E5F-99501768A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3DFA7C0-995D-A791-8F73-E2C53A32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FBC-2F26-4DF6-A873-2E18B0CC6413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7030490-6826-D3EC-84DC-71120704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2DFE161-41E2-61FC-6722-F6D777273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B0F0-1C78-42FB-A510-314A364D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5546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F4F45E9-C8DF-BF1E-F7A0-4670B2F91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FBC-2F26-4DF6-A873-2E18B0CC6413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1121F7B-34AA-FE21-E9C7-CE9A3D10D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3625716-395E-7F9B-3C1B-F1870AA63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B0F0-1C78-42FB-A510-314A364D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534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86D5E3-81B8-A24F-A39A-19F3D7C5D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E65650-C7B6-1B7A-727F-64CBBD905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95F403-1328-59DF-FDD3-0E9D73906B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E5865F-EEFD-7208-2A40-8D4DB0F03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FBC-2F26-4DF6-A873-2E18B0CC6413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BA7BAB-7248-90C8-EF70-6DF6EA516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CFB004E-6738-E3E1-9A29-321673E31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B0F0-1C78-42FB-A510-314A364D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612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B70C02-5A84-B3E9-FF2B-16989A0FB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A5B4001-C778-8B4F-FB44-29F21EEBEA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7574B35-4B62-2305-1465-9B57EF43D2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FFB9ED-95B2-9348-63A0-3901AF5C7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1AFBC-2F26-4DF6-A873-2E18B0CC6413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1C0C51B-8E79-8D61-8499-E7D293A6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6CC4FF-BDFE-0D1C-E5F3-3935E6ACA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B0F0-1C78-42FB-A510-314A364D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75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03EE5EE-7031-85FD-C6D8-18E796D22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34B52A-A1FC-5BF3-143D-BFFD27899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E84F49-5F69-86A1-B38A-5B06A1B868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1AFBC-2F26-4DF6-A873-2E18B0CC6413}" type="datetimeFigureOut">
              <a:rPr lang="pt-BR" smtClean="0"/>
              <a:t>24/02/2024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57E91F-BD0F-F43A-A523-B89E918B73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D731A8E-4E72-0193-0285-82455FEE9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4B0F0-1C78-42FB-A510-314A364D60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4672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Calendário&#10;&#10;Descrição gerada automaticamente">
            <a:extLst>
              <a:ext uri="{FF2B5EF4-FFF2-40B4-BE49-F238E27FC236}">
                <a16:creationId xmlns:a16="http://schemas.microsoft.com/office/drawing/2014/main" id="{398F551C-24B5-A86C-D106-07402F9EA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85" y="374043"/>
            <a:ext cx="6098830" cy="610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55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08D7884A-78D7-72FC-EA01-4F09D63B3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021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284518C0-4033-81D7-1404-D5C9916F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85" y="379585"/>
            <a:ext cx="6098830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18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9622488F-17DB-80B6-15C0-D5E6BFAD85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70" y="379585"/>
            <a:ext cx="6096059" cy="609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629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Alisson Gomes de Medeiros</dc:creator>
  <cp:lastModifiedBy>Alisson Gomes de Medeiros</cp:lastModifiedBy>
  <cp:revision>1</cp:revision>
  <dcterms:created xsi:type="dcterms:W3CDTF">2024-02-24T18:02:00Z</dcterms:created>
  <dcterms:modified xsi:type="dcterms:W3CDTF">2024-02-24T18:06:25Z</dcterms:modified>
</cp:coreProperties>
</file>