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CDA67-142C-8153-0BAE-C41CD6DF0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AAB9A5-F735-FE79-608B-6E40D0C30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B59FCC-E68C-D60F-47D9-1BD39B7C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5D5138-0710-3710-704F-6649DAAE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F301CD-BDE0-21C8-A1FF-EFC7F256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1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3490B-2F0A-6A88-A3DE-37769182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D4F8B1-9FA3-C044-F9F3-BD2EFFF9A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9590F7-F929-9DBA-5192-3F8D95D8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62E168-2595-6917-B22D-520B87B8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0301E3-3916-7BF8-E6BD-8959E131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48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8A3623-9B5F-B82F-94BD-A81254450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5D44A2-8E92-7CBE-7990-3F0082A4B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39777-1199-E73A-732C-4A9223C5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A200D-6CA1-1C02-94E4-AF026766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E5F088-2C65-C06D-BE1C-72974085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4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C8DEE-278D-31D6-4CC0-1569B8F0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A334C3-6FA6-A333-C86F-DA2034C2D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7497BF-ACA4-6F04-1C8D-38951855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34CACF-73C7-46D0-134B-0A6623A7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939514-6CC0-8B95-2931-1D977E5F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5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E83D1-5878-C5D8-C3BD-AC8F72B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CBF853-3E66-89E3-100F-A72DAE2A6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B6EA0F-7D70-B9EB-C524-24370A53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97D696-B099-9BF2-0436-3DD46C51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1A2F68-74E9-CF58-5C51-3DEFCF07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64B41-F27B-E635-8124-C8C42293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C2D6C7-654D-A215-B4BD-425A08D4C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FC6CB4-C3B1-2E08-51E7-B4AC4D38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30DF7E-FF9E-3265-5856-F10008F8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9A4ECC-9126-F0C0-6998-5F203344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E1A921-F228-BA6B-D8A5-4DD79515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E0BD-3926-8F09-1750-CB90B10C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51AE11-B875-1B35-D023-D78087EBC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B11B54-897E-76CD-327D-98E519E06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7E2F2E-97F8-8DCD-2931-545D8931F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0CB986-BC2C-1360-E833-CEEF8C833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FF2A2C-A21B-A791-D696-F129D4B8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568C1B-C0D7-051C-71F0-6F4EF5C1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D72243-B230-A5AD-0ADA-A6522AF7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59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18795-8409-078B-034C-34D67145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3540B9-89B2-5827-1AF2-CE0D492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291782-6F28-267B-FA29-62D706BF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EB7B69-1631-7672-D049-A6FBF589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5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EC0E80-5F91-823A-BF6D-D2A7127F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AAE8F7-78B4-2697-510F-6595B5AA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2F6B45-67F1-13E5-81AD-470772D8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9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9A337-9B9C-53F5-AD00-20DF2142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2F8E00-5746-4E84-9777-3B72152EF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8AF53C-28DE-CCAA-E9F5-58C4A87E1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87159C-0F07-058F-0468-20650B76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D93F42-BED7-2F86-EBFA-5B5EDE75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141701-EE42-2979-779F-B4703405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6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E0478-E973-24F5-7D53-8D75833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81D063-3EF8-ADE8-3999-4CDD7EFCE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F31234-633C-2CA8-E568-4989D356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AC2931-7CE2-8E70-B2F7-C48DDF3F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A25B8B-1F25-7A3F-7460-14C278EA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E11590-751F-7170-C5AC-9418C8A0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39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5419BCA-B84C-5932-AD40-6CB1B357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8D42D9-2EE1-126D-4CC1-2CBE3C176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B521C-FD45-8839-7EC2-A5A525692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820F-E08B-494D-949D-8A601A0289C5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066A80-F375-8155-B3B4-DF934F990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49791-E2ED-A7D7-B32F-4028F0AB4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A8CB-8D61-4C6C-90D3-0B620B28C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6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9250D9F-C6F9-5650-D32A-46B966E7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4043"/>
            <a:ext cx="6096059" cy="61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CDA7314C-3DC6-B8C4-EEB1-10C52EB95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FF38A6A-F336-BDE6-2534-D0A509EA4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5" y="379585"/>
            <a:ext cx="6098830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4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13EACB4A-FF94-6D99-2DAE-7BD0EBD8A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05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1</cp:revision>
  <dcterms:created xsi:type="dcterms:W3CDTF">2024-02-23T23:49:50Z</dcterms:created>
  <dcterms:modified xsi:type="dcterms:W3CDTF">2024-02-24T13:54:51Z</dcterms:modified>
</cp:coreProperties>
</file>