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3AC02-2651-6F0F-8AFD-0DB61068B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8AFDFD-220E-EAB8-868E-37BCC489F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0F06FE-4686-EAB1-531E-098D7506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459590-64C6-A035-969E-0C793D0A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3C4C91-3F57-D922-71FC-D8C29A45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99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F89DD-3237-8E1F-17F5-402A76C8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A99A41-619F-8AAE-9C22-78BF0EF5B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1E4232-0E3B-0AEF-E002-C8C5A0E9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C8F1A1-5AF1-03E1-6CDB-0454E078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5148D2-67F1-558C-10F6-F371F5F3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9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0F02F1-B352-574A-3A80-E5F824324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55B593-9D30-6ACD-79DB-CCB686A2A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1B052B-A210-6148-BC47-24E1796C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C56635-53E0-8BF5-432A-3C85C1F6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E13E21-97AB-AD70-A681-74885725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4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683CF-1860-DC5D-8BF0-D9F4B092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3ED7F6-F584-069E-055B-F2F6152D9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C92053-A1AD-4329-4382-520E4979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4C7FCA-92D1-D9F5-4D0D-914920AB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C9ED75-69DE-AA47-0E76-C7805C5C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7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F3518-5834-2A4A-7861-F0CC276F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CF1282-76C4-EAD6-2471-DD7EB8727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127C2D-EF9D-1F93-43D1-0D235F21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107C81-9324-61A3-0879-3C6587A5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7901F5-B9B3-9C75-AF52-9D596ACA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8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A88DF-EDC5-C949-4C10-FEEA68D2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8ED803-EA35-D11A-CFF7-D6EC9F312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84D265-3379-C1B0-EDCA-E6586A5DD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592295-F6EC-A531-541B-92F160C7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5F4D92-2A72-FD6D-730D-E0EB185E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C7E21E-276A-AA40-BD04-3DE47218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68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88923-465F-6643-95C8-F9991E5D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67722B-4AF9-4C86-73C9-391BB7F9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F6BE66-F61E-FF51-ED6A-2FF6B286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1FC47F-D683-9AD9-725F-62F2174D2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337C15D-F624-4058-4684-E593F0F00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D99006-7F87-05F4-74A6-88338C09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A6A5B6-8957-1434-45F0-DCE32B17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54B7A6C-84F6-EFCF-264E-B7AAEB1B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66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791FA-7C7A-E0DB-D518-0792D420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9317A3D-3BDB-2621-68C9-D5E9C730F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0FABFC-C5A3-F5E3-34E6-EFA52351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080F7E-65D4-6ED3-E861-5513E3F1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93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05D62-A8DF-BA4E-84C8-C8E7BD8F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38694B-7424-5CC7-234F-80B17C80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1C1AB8-4CAC-6F94-7805-903B8736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63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9CA03-1D20-2480-0DD6-05C5C556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FF6895-D41B-733A-8934-9E73A558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6FC424-D8B2-43C2-6322-C903E698C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385CD1-C10D-F87E-EE24-56855386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2FE7E3-3829-797C-CAA7-65F51A58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FADDE3-3C77-2635-9C77-EFB0D42C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91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E6173-9B7A-4BA2-A977-B97839C0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C3BA3AF-4546-A0EF-E8F9-05FDF5BBD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CAD220-AC06-6B34-B61E-B981094A7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DE17BA-1737-F989-9163-38679E53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9D8BB5-E6BD-C990-683B-C3AC0F46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2047A8-9171-253C-B1FF-6D68218E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9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CD1CB12-C4BA-937E-FCFC-4913108B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FC5565-697E-1CC2-F234-5CC39D7D9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0BEBCB-BA24-26AE-A890-A4DFFD5D8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80A38-1731-4658-8529-56C4F1193F7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B2CFD-E0C8-AC31-14EB-53C880B68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A4B329-D07B-CBC0-F24D-1DBA3643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F636-07B5-45DA-9D2B-E171A476F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09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5BC1C7ED-E328-6268-976D-DE7D36C7D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22" y="374043"/>
            <a:ext cx="6201355" cy="61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6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20C48A88-3E6A-C0A2-50FF-5A445BDDB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laca branca com letras pretas em fundo branco&#10;&#10;Descrição gerada automaticamente com confiança baixa">
            <a:extLst>
              <a:ext uri="{FF2B5EF4-FFF2-40B4-BE49-F238E27FC236}">
                <a16:creationId xmlns:a16="http://schemas.microsoft.com/office/drawing/2014/main" id="{BF8ED951-3772-8657-57A0-0AA19956E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6A583F79-5874-3B35-950E-E8DBEBABC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80970"/>
            <a:ext cx="6096059" cy="60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1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D16D3E1A-6F7D-DB42-2CD0-BF08797AA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82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 Gomes de Medeiros</dc:creator>
  <cp:lastModifiedBy>Alisson Gomes de Medeiros</cp:lastModifiedBy>
  <cp:revision>1</cp:revision>
  <dcterms:created xsi:type="dcterms:W3CDTF">2024-02-24T23:48:52Z</dcterms:created>
  <dcterms:modified xsi:type="dcterms:W3CDTF">2024-02-24T23:51:01Z</dcterms:modified>
</cp:coreProperties>
</file>