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230A56-1F64-12F5-B6E7-1DAF925E6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910358-2DEF-64BD-274B-E1260F886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902C84-C2E8-635D-C0F5-16C84DC4E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7B01-2E73-491E-8B40-18E34E97ED84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730909-F24A-82BB-4DF6-4C42C880F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86505B-C6FF-7321-4300-4CF47280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E593-7F9A-412F-B126-D36161BFD7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5137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2566D8-AF9B-13AB-6DB5-B5F7F74FC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4DB7CC7-A7FC-808C-70DE-328564109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27DFF6-7297-F52E-731E-E5F96446F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7B01-2E73-491E-8B40-18E34E97ED84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02998B-743D-A55F-33AE-379C024A5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3019CB-8723-4031-5CC4-465CB849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E593-7F9A-412F-B126-D36161BFD7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962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78308C-F22B-E88C-C2BE-4EEC20209F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2851A9-660A-5232-4552-A00B65955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D206A6-2BBA-E96D-81BF-F93005A23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7B01-2E73-491E-8B40-18E34E97ED84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6278D1-54CD-BD00-C43A-6210B231A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195D84-71AB-D3D7-13BA-76532F1A4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E593-7F9A-412F-B126-D36161BFD7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69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A3FA6-62A6-C729-CC73-7EDF03F48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95FB5D-7214-9C11-4793-C413FF6FC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0F9788-E842-866C-2115-43278F5ED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7B01-2E73-491E-8B40-18E34E97ED84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C10DCC-A256-61A9-78B5-4E3A02E3E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176E5F-E06F-0083-D7B7-E2DBC17B5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E593-7F9A-412F-B126-D36161BFD7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937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FAC38A-3F58-D455-F41B-90D3ACC37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0DA0377-37D8-19AD-D091-54310B8AE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3BA4BE-0C44-0535-05F0-F4C4BA0E4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7B01-2E73-491E-8B40-18E34E97ED84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47B06E-333D-C4C7-D76F-4539590C9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551125-CFBA-5A18-83F8-32E99432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E593-7F9A-412F-B126-D36161BFD7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52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83DF94-1C35-8ACA-94BF-C42485512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43A027-3299-9B66-04DC-C617E928AA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82F692B-1DC2-DB52-D6A4-B23406460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4B5220-B174-ECCB-1FA8-92447D82B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7B01-2E73-491E-8B40-18E34E97ED84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EC82BB-F056-E612-E227-323DF17CD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384DA36-616F-9807-9674-9F083EF9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E593-7F9A-412F-B126-D36161BFD7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9810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B0005-3AFF-06A0-A014-EC74D14C8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F4D4857-E174-3CEE-7727-395D8471B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6E94A64-E4CC-1806-6871-AFC8CBBA5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29976F0-1CB4-22AC-6C45-DD0FFC7A27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A2ADC10-81F8-0AA6-FCA3-7809F755C6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C34F5D7-DEDF-CCBE-5F84-B9A882024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7B01-2E73-491E-8B40-18E34E97ED84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D634259-65D3-0FA5-A989-F4229647A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31E82B5-CCFA-E25B-99C6-CB4AA3E59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E593-7F9A-412F-B126-D36161BFD7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76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1CE9C-E88C-77EC-F62B-D8184BD7C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0376027-A8C0-96D5-A72C-552462D46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7B01-2E73-491E-8B40-18E34E97ED84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EBCC584-024E-872D-8DD5-81505DFF6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2E72F44-F199-A2B3-E065-D66043B99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E593-7F9A-412F-B126-D36161BFD7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820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5CBD901-661E-B250-49A9-6B20D9D01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7B01-2E73-491E-8B40-18E34E97ED84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3C26939-9B4E-2748-A6FC-37809B855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CD44280-32D1-A405-A47C-9FBD8822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E593-7F9A-412F-B126-D36161BFD7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969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5D4E6D-C1AD-C8C6-AE68-0BC774027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079D9C-655D-EAA4-6046-81F10C222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F167561-3FEF-8373-3717-497493EF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3B605E7-1D34-F599-AFC8-9D7C36C93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7B01-2E73-491E-8B40-18E34E97ED84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982D03-0EB6-23BB-3656-F15783B9A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A76036-9611-0FB2-8EB8-BD846CA0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E593-7F9A-412F-B126-D36161BFD7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500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B55D07-D720-189E-3DF9-78784E28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3F7810F-E52B-4F12-B9E8-8096E542CD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8C75342-5D55-9A63-A827-3CFA2813C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EECB4F-3A25-5316-F328-34C0D2E0E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7B01-2E73-491E-8B40-18E34E97ED84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14C6BC3-5E5C-A6F0-85C3-B3505D8AC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E1A4718-7BFA-C046-3CAC-3E02DFAE9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E593-7F9A-412F-B126-D36161BFD7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029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26E54E2-5E40-18D8-EBB9-E57C21662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C19D6A-7457-F161-4CF6-CDE906998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FB45DB-A199-B40A-EFAF-4754E42995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07B01-2E73-491E-8B40-18E34E97ED84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397B46-E64D-0548-990A-B0E74C53A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4B6443-EBB4-D9D9-B98D-EB598EF60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7E593-7F9A-412F-B126-D36161BFD7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26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alendário&#10;&#10;Descrição gerada automaticamente">
            <a:extLst>
              <a:ext uri="{FF2B5EF4-FFF2-40B4-BE49-F238E27FC236}">
                <a16:creationId xmlns:a16="http://schemas.microsoft.com/office/drawing/2014/main" id="{980D8A95-9385-3B6C-4223-0EBF9F26D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70" y="379585"/>
            <a:ext cx="6096059" cy="60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27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Mapa&#10;&#10;Descrição gerada automaticamente">
            <a:extLst>
              <a:ext uri="{FF2B5EF4-FFF2-40B4-BE49-F238E27FC236}">
                <a16:creationId xmlns:a16="http://schemas.microsoft.com/office/drawing/2014/main" id="{9FA827AF-BEAC-582A-CE5B-85891AC88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70" y="379585"/>
            <a:ext cx="6096059" cy="60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30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 branco sobre fundo verde&#10;&#10;Descrição gerada automaticamente">
            <a:extLst>
              <a:ext uri="{FF2B5EF4-FFF2-40B4-BE49-F238E27FC236}">
                <a16:creationId xmlns:a16="http://schemas.microsoft.com/office/drawing/2014/main" id="{83DE8046-FCCA-F997-F264-7A840EF48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70" y="379585"/>
            <a:ext cx="6096059" cy="60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17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id="{75BC1033-5917-A371-1813-92F5D83CC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70" y="379585"/>
            <a:ext cx="6096059" cy="60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82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id="{D75DE8A4-F583-EE41-0DC9-7A388D044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70" y="379585"/>
            <a:ext cx="6096059" cy="60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569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Alisson Gomes de Medeiros</dc:creator>
  <cp:lastModifiedBy>Alisson Gomes de Medeiros</cp:lastModifiedBy>
  <cp:revision>1</cp:revision>
  <dcterms:created xsi:type="dcterms:W3CDTF">2024-02-24T23:30:12Z</dcterms:created>
  <dcterms:modified xsi:type="dcterms:W3CDTF">2024-02-24T23:38:14Z</dcterms:modified>
</cp:coreProperties>
</file>