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01096-D95D-2405-D1F6-1DDDDFEB2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69F2E4-E21F-8DAD-9D87-BDA94E1FB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709F23-FBE7-B702-3D56-E6FCF2B2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526-4624-4B13-A8B0-53DB312DD9F7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852F66-EE0B-9E85-0DB3-0021410B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DAD43-27E1-EEF8-7F34-1A7C7105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FD7-57CE-43E7-80CB-BE3C9CF1E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52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7AF-B03A-9C5B-1206-1DC8CC2A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50885A-83C6-0926-6772-64771497A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E5A910-F54B-92A3-6CEB-26CFC9D0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526-4624-4B13-A8B0-53DB312DD9F7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A00E8E-DB56-E535-7855-A658F5592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7B15C7-C1AB-68A9-3BFF-F629993C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FD7-57CE-43E7-80CB-BE3C9CF1E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18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2F3EF2-5C7F-FB0E-AF4D-6BB6BD93D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E33647A-EE63-C3EC-EBA6-7C5B80651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0627EC-4CF6-E9B7-861A-E06ACCD6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526-4624-4B13-A8B0-53DB312DD9F7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E42DEC-B67A-04EF-5535-3800E5C5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C99411-2AC0-F090-7035-9316745CD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FD7-57CE-43E7-80CB-BE3C9CF1E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24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7FE3-A40E-D72C-8357-28CF5F145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96FEC0-C492-A452-139C-4C89A7C1D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C0C2B5-B7FD-FE48-1C3D-B9E4CA951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526-4624-4B13-A8B0-53DB312DD9F7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27C9A9-6FC3-49E6-0024-D71501D2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840DE8-ECC6-8343-488C-7576075A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FD7-57CE-43E7-80CB-BE3C9CF1E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47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D9E40-2BF3-F647-44F9-8411D0E9F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2B419B-24A8-A51F-C737-584090436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28B615-4168-81C1-88B8-125929768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526-4624-4B13-A8B0-53DB312DD9F7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5B42CB-3F41-1B93-62C2-4FC7C258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DD54C1-7652-9D8C-5154-038BEF99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FD7-57CE-43E7-80CB-BE3C9CF1E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83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6AB6D-5921-0D38-0D53-780EA12D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9DBCFE-E15B-1CA3-2713-038E4C455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BD4EE5-E2F7-E350-E361-2F897F3ED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560AC5-3D64-2DCE-CB58-D8C251BA8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526-4624-4B13-A8B0-53DB312DD9F7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DD3273-96BB-7F68-765B-E60FB650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805CB5-AB79-144B-DF77-F477FE0E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FD7-57CE-43E7-80CB-BE3C9CF1E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66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FDF2A-0A49-0604-929E-600DD2D6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77920F-1B0A-5084-B790-9A9E3B8C9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552371-4BE0-8CA8-BA76-D06B70339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2E28C1-967A-82B9-78F0-2295E40EF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AE9F063-780C-45D9-C329-5194899F5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D685AF7-5D26-81F9-B220-381EE788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526-4624-4B13-A8B0-53DB312DD9F7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DBFF752-7ABB-74CB-C77C-B7BFD6B6A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A797AD1-A3CE-B56D-D470-38A1FC7B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FD7-57CE-43E7-80CB-BE3C9CF1E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21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9DA13-F8FE-9C39-4E08-CEA89000E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40ED39A-F2F8-BA44-94CE-FD5B9EEE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526-4624-4B13-A8B0-53DB312DD9F7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E3722A-3DCE-AD9B-3E9C-453D5874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F62F2AE-E0FC-6EF6-1CFE-D16A3935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FD7-57CE-43E7-80CB-BE3C9CF1E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31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D62637B-9F6D-3204-735A-A6FD1232E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526-4624-4B13-A8B0-53DB312DD9F7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663CF27-D783-D286-0EE9-DE67B5F6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5F46342-1550-02A0-86EA-36A46AC3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FD7-57CE-43E7-80CB-BE3C9CF1E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02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A4873-9EBF-D3CE-E3C6-E468A897B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6297E3-E699-AB25-7D31-6548288C6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EA2204-22A1-1566-B74C-53D5F1036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5B0E95-719A-6DD8-37ED-25DD0C6D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526-4624-4B13-A8B0-53DB312DD9F7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6D9DA4-AFE1-7471-5619-B75B27A3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2639CB-AA19-E0C8-EA5F-530CD340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FD7-57CE-43E7-80CB-BE3C9CF1E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43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7C395-49C9-99B1-4A8C-5208471D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F050D7-E3A4-CA7B-4846-88456866C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9831E8-F456-DA4D-858F-17A57FE53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753D1C-FF1C-A212-26A7-F2EDB3D2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526-4624-4B13-A8B0-53DB312DD9F7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1F7EA9-9CE0-2F54-751E-BF6777AF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6875FF-30E7-E3F4-AC0A-48723036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FD7-57CE-43E7-80CB-BE3C9CF1E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07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372A760-DEB3-3C31-D032-E519FF065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CFA3CC-27E8-E6C1-2831-11445FE01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864146-9971-02D3-8E69-BE5D14214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B9526-4624-4B13-A8B0-53DB312DD9F7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E03358-6C85-9552-B05D-2469FAED9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22A89F-7934-054D-F5C9-7E030287D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FFFD7-57CE-43E7-80CB-BE3C9CF1E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3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&#10;&#10;Descrição gerada automaticamente com confiança baixa">
            <a:extLst>
              <a:ext uri="{FF2B5EF4-FFF2-40B4-BE49-F238E27FC236}">
                <a16:creationId xmlns:a16="http://schemas.microsoft.com/office/drawing/2014/main" id="{6B13FBDC-0A32-0DA8-E18A-1070D15D3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4043"/>
            <a:ext cx="6096059" cy="61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6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média">
            <a:extLst>
              <a:ext uri="{FF2B5EF4-FFF2-40B4-BE49-F238E27FC236}">
                <a16:creationId xmlns:a16="http://schemas.microsoft.com/office/drawing/2014/main" id="{9116C529-AC2F-2F0A-DFC2-5E107B174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6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6698AE54-0F82-6E1D-6D56-5D76EB912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2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omputador com texto preto sobre fundo verde&#10;&#10;Descrição gerada automaticamente com confiança baixa">
            <a:extLst>
              <a:ext uri="{FF2B5EF4-FFF2-40B4-BE49-F238E27FC236}">
                <a16:creationId xmlns:a16="http://schemas.microsoft.com/office/drawing/2014/main" id="{8E8C4D79-B67E-C11F-A0C2-D7C4C8656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34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Alisson Gomes de Medeiros</dc:creator>
  <cp:lastModifiedBy>Alisson Gomes de Medeiros</cp:lastModifiedBy>
  <cp:revision>2</cp:revision>
  <dcterms:created xsi:type="dcterms:W3CDTF">2024-02-24T23:33:07Z</dcterms:created>
  <dcterms:modified xsi:type="dcterms:W3CDTF">2024-02-24T23:37:18Z</dcterms:modified>
</cp:coreProperties>
</file>